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703" r:id="rId5"/>
    <p:sldMasterId id="2147483717" r:id="rId6"/>
    <p:sldMasterId id="2147483731" r:id="rId7"/>
  </p:sldMasterIdLst>
  <p:notesMasterIdLst>
    <p:notesMasterId r:id="rId33"/>
  </p:notesMasterIdLst>
  <p:handoutMasterIdLst>
    <p:handoutMasterId r:id="rId34"/>
  </p:handoutMasterIdLst>
  <p:sldIdLst>
    <p:sldId id="2726" r:id="rId8"/>
    <p:sldId id="2737" r:id="rId9"/>
    <p:sldId id="2741" r:id="rId10"/>
    <p:sldId id="2709" r:id="rId11"/>
    <p:sldId id="2752" r:id="rId12"/>
    <p:sldId id="2801" r:id="rId13"/>
    <p:sldId id="2900" r:id="rId14"/>
    <p:sldId id="2901" r:id="rId15"/>
    <p:sldId id="2891" r:id="rId16"/>
    <p:sldId id="2888" r:id="rId17"/>
    <p:sldId id="2889" r:id="rId18"/>
    <p:sldId id="2897" r:id="rId19"/>
    <p:sldId id="2898" r:id="rId20"/>
    <p:sldId id="2899" r:id="rId21"/>
    <p:sldId id="2825" r:id="rId22"/>
    <p:sldId id="2736" r:id="rId23"/>
    <p:sldId id="2803" r:id="rId24"/>
    <p:sldId id="2819" r:id="rId25"/>
    <p:sldId id="2896" r:id="rId26"/>
    <p:sldId id="2666" r:id="rId27"/>
    <p:sldId id="2749" r:id="rId28"/>
    <p:sldId id="2732" r:id="rId29"/>
    <p:sldId id="2748" r:id="rId30"/>
    <p:sldId id="2724" r:id="rId31"/>
    <p:sldId id="275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B1B28D-1024-4F1E-B275-C7111C7B6092}">
          <p14:sldIdLst>
            <p14:sldId id="2726"/>
            <p14:sldId id="2737"/>
            <p14:sldId id="2741"/>
            <p14:sldId id="2709"/>
            <p14:sldId id="2752"/>
            <p14:sldId id="2801"/>
            <p14:sldId id="2900"/>
            <p14:sldId id="2901"/>
            <p14:sldId id="2891"/>
            <p14:sldId id="2888"/>
            <p14:sldId id="2889"/>
            <p14:sldId id="2897"/>
            <p14:sldId id="2898"/>
            <p14:sldId id="2899"/>
            <p14:sldId id="2825"/>
            <p14:sldId id="2736"/>
            <p14:sldId id="2803"/>
            <p14:sldId id="2819"/>
            <p14:sldId id="2896"/>
            <p14:sldId id="2666"/>
            <p14:sldId id="2749"/>
            <p14:sldId id="2732"/>
            <p14:sldId id="2748"/>
            <p14:sldId id="2724"/>
            <p14:sldId id="27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9B9C91-184F-FC67-483D-FFBEE5973B5C}" name="TAPP, Andrew (THE SHREWSBURY AND TELFORD HOSPITAL NHS TRUST)" initials="TA(SATHNT" userId="S::a.tapp@nhs.net::acdb56d2-4f04-4230-a82f-ee235b499749" providerId="AD"/>
  <p188:author id="{CC3ED7AD-123F-A368-B5E0-E6D2A0547D37}" name="VUCICEVIC, Ljiljana (THE SHREWSBURY AND TELFORD HOSPITAL NHS TRUST)" initials="VL(SATHNT" userId="S::l.vucicevic1@nhs.net::3c7dae70-23dd-4c42-a5cc-d641f020909b" providerId="AD"/>
  <p188:author id="{960465CE-74CC-5E3B-FBAA-1C3282F95CA5}" name="FULLARD, Jennifer (THE SHREWSBURY AND TELFORD HOSPITAL NHS TRUST)" initials="FJ(SATHNT" userId="S::jennifer.fullard@nhs.net::47a59999-c9d5-47ff-a156-a8227b3850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eston Chris" initials="PC" lastIdx="1" clrIdx="0">
    <p:extLst>
      <p:ext uri="{19B8F6BF-5375-455C-9EA6-DF929625EA0E}">
        <p15:presenceInfo xmlns:p15="http://schemas.microsoft.com/office/powerpoint/2012/main" userId="S-1-5-21-3825683889-511082287-335853691-4068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6E"/>
    <a:srgbClr val="0070C0"/>
    <a:srgbClr val="403A76"/>
    <a:srgbClr val="494286"/>
    <a:srgbClr val="ED0075"/>
    <a:srgbClr val="009E8B"/>
    <a:srgbClr val="403A78"/>
    <a:srgbClr val="574B95"/>
    <a:srgbClr val="CE0000"/>
    <a:srgbClr val="A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99" autoAdjust="0"/>
  </p:normalViewPr>
  <p:slideViewPr>
    <p:cSldViewPr snapToGrid="0">
      <p:cViewPr varScale="1">
        <p:scale>
          <a:sx n="101" d="100"/>
          <a:sy n="101" d="100"/>
        </p:scale>
        <p:origin x="936" y="108"/>
      </p:cViewPr>
      <p:guideLst/>
    </p:cSldViewPr>
  </p:slideViewPr>
  <p:outlineViewPr>
    <p:cViewPr>
      <p:scale>
        <a:sx n="33" d="100"/>
        <a:sy n="33" d="100"/>
      </p:scale>
      <p:origin x="0" y="-5556"/>
    </p:cViewPr>
  </p:outlineViewPr>
  <p:notesTextViewPr>
    <p:cViewPr>
      <p:scale>
        <a:sx n="1" d="1"/>
        <a:sy n="1" d="1"/>
      </p:scale>
      <p:origin x="0" y="0"/>
    </p:cViewPr>
  </p:notesTextViewPr>
  <p:notesViewPr>
    <p:cSldViewPr snapToGrid="0">
      <p:cViewPr>
        <p:scale>
          <a:sx n="71" d="100"/>
          <a:sy n="71" d="100"/>
        </p:scale>
        <p:origin x="226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22C197-CF8D-4B95-A702-FA1324542BA4}" type="datetimeFigureOut">
              <a:rPr lang="en-GB" smtClean="0"/>
              <a:t>19/09/2023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2089B9-73BC-4A08-A35D-AD71371FCD16}" type="slidenum">
              <a:rPr lang="en-GB" smtClean="0"/>
              <a:t>‹#›</a:t>
            </a:fld>
            <a:endParaRPr lang="en-GB" dirty="0"/>
          </a:p>
        </p:txBody>
      </p:sp>
    </p:spTree>
    <p:extLst>
      <p:ext uri="{BB962C8B-B14F-4D97-AF65-F5344CB8AC3E}">
        <p14:creationId xmlns:p14="http://schemas.microsoft.com/office/powerpoint/2010/main" val="10021185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0:27.676"/>
    </inkml:context>
    <inkml:brush xml:id="br0">
      <inkml:brushProperty name="width" value="0.05" units="cm"/>
      <inkml:brushProperty name="height" value="0.05" units="cm"/>
    </inkml:brush>
  </inkml:definitions>
  <inkml:trace contextRef="#ctx0" brushRef="#br0">0 312 24575,'0'0'0,"16"-1"0,-1 1 0,0 0 0,1 1 0,-1 1 0,0 0 0,0 1 0,0 1 0,0 0 0,20 9 0,-34-12 0,-1-1 0,1 1 0,0-1 0,-1 0 0,1 1 0,0-1 0,0 0 0,-1 0 0,1 0 0,0 0 0,0 1 0,-1-1 0,1 0 0,0 0 0,0 0 0,0-1 0,-1 1 0,1 0 0,0 0 0,0 0 0,-1-1 0,1 1 0,0 0 0,-1 0 0,1-1 0,0 1 0,-1-1 0,2 0 0,8-23 0,-9-40 0,-1 54 0,-4-45 0,2 36 0,1 0 0,0 0 0,2 0 0,0 0 0,1 0 0,4-19 0,-6 37 0,0-1 0,1 0 0,-1 1 0,1-1 0,-1 1 0,1-1 0,-1 1 0,1-1 0,0 1 0,-1 0 0,1-1 0,0 1 0,0 0 0,0 0 0,0-1 0,0 1 0,1 0 0,-1 0 0,0 0 0,0 0 0,1 0 0,-1 1 0,1-1 0,-1 0 0,1 1 0,-1-1 0,1 1 0,1-1 0,-1 1 0,1 1 0,-1 0 0,0-1 0,1 1 0,-1 0 0,0 0 0,0 1 0,0-1 0,0 0 0,0 1 0,0-1 0,0 1 0,0-1 0,0 1 0,2 4 0,4 3 0,-2 0 0,1 0 0,-1 1 0,-1 0 0,0 0 0,0 0 0,4 14 0,-9-19 0,1-1 0,-1 1 0,0 0 0,0-1 0,-1 1 0,1 0 0,-1-1 0,0 1 0,0-1 0,-1 1 0,1-1 0,-1 0 0,0 1 0,0-1 0,0 0 0,-1 0 0,0 0 0,1-1 0,-1 1 0,0-1 0,-6 5 0,5-3 0,-1 0 0,1 0 0,0 0 0,1 0 0,-1 0 0,1 1 0,0 0 0,1-1 0,-1 1 0,1 0 0,-2 10 0,2 8-1365,3-3-5461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01.951"/>
    </inkml:context>
    <inkml:brush xml:id="br0">
      <inkml:brushProperty name="width" value="0.35" units="cm"/>
      <inkml:brushProperty name="height" value="0.35" units="cm"/>
      <inkml:brushProperty name="color" value="#FFFFFF"/>
    </inkml:brush>
  </inkml:definitions>
  <inkml:trace contextRef="#ctx0" brushRef="#br0">196 962 24575,'0'2'0,"0"0"0,0 0 0,1 0 0,-1 0 0,0 0 0,1 0 0,-1 0 0,1 0 0,-1-1 0,1 1 0,0 0 0,0 0 0,0-1 0,0 1 0,0 0 0,0-1 0,1 1 0,-1-1 0,0 0 0,1 1 0,-1-1 0,4 2 0,-2-1 0,1 0 0,0-1 0,0 1 0,0-1 0,0 0 0,0 0 0,0-1 0,0 1 0,0-1 0,7 0 0,-3 0 0,0-1 0,0 0 0,0 0 0,0-1 0,0 0 0,0 0 0,-1-1 0,1 0 0,-1 0 0,1-1 0,6-4 0,28-31 0,43-48 0,-40 39 0,-34 34 0,0 0 0,-1-1 0,-1 0 0,16-33 0,-19 33 0,1 1 0,1 0 0,0 1 0,1 0 0,0 0 0,19-20 0,-22 29 0,0 0 0,0 0 0,0 1 0,0-1 0,1 1 0,-1 1 0,1-1 0,0 1 0,0 0 0,0 1 0,0 0 0,12-1 0,13 1 0,51 5 0,-24-1 0,469-3 0,-524 1 0,-1-1 0,0 0 0,0 0 0,0 0 0,0-1 0,0 1 0,0-1 0,0 0 0,0 0 0,0 0 0,0 0 0,0 0 0,0 0 0,-1-1 0,1 0 0,0 1 0,-1-1 0,0 0 0,1 0 0,-1 0 0,3-4 0,-3 2 0,1-1 0,-1-1 0,-1 1 0,1 0 0,-1 0 0,1-1 0,-1 1 0,-1-1 0,1 1 0,-1-1 0,-1-7 0,-3-344 0,4 354 0,0 0 0,0-1 0,0 1 0,0 0 0,-1 0 0,1 0 0,-1 0 0,1 0 0,-1 0 0,0 0 0,0 0 0,-1 1 0,1-1 0,-1 0 0,1 0 0,-1 1 0,0-1 0,0 1 0,0 0 0,0-1 0,-3-1 0,0 1 0,0 1 0,0 0 0,0 0 0,-1 0 0,1 1 0,0 0 0,-1 0 0,1 0 0,-1 1 0,1-1 0,-9 2 0,-66-1 0,-147 6 0,160 6 0,48-8 0,0-1 0,-26 2 0,-318-4 0,172-2 0,177 0 0,-1-1 0,1-1 0,-1 1 0,1-2 0,-26-10 0,25 8 0,0 1 0,1 1 0,-2 0 0,1 1 0,-22-1 0,0 2 0,21 0 0,1 1 0,-1 1 0,1 0 0,-1 1 0,1 1 0,-28 6 0,41-6 0,-1-1 0,1 1 0,0 0 0,-1 0 0,1 0 0,0 0 0,0 0 0,0 0 0,1 0 0,-1 1 0,0-1 0,1 1 0,-1-1 0,1 1 0,0 0 0,0-1 0,0 1 0,0 0 0,1 0 0,-1 0 0,1 0 0,-1 5 0,0 11 0,1-1 0,3 29 0,-1-20 0,1 302 0,-4-203 0,1-121 0,0 1 0,-1 0 0,0-1 0,0 1 0,0-1 0,-1 0 0,0 1 0,0-1 0,-4 7 0,2-3 0,5-9 0,-1 1 0,0 0 0,0-1 0,1 1 0,-1-1 0,0 1 0,1-1 0,-1 1 0,1-1 0,-1 0 0,1 1 0,-1-1 0,1 1 0,-1-1 0,1 0 0,-1 0 0,1 1 0,-1-1 0,1 0 0,-1 0 0,1 1 0,0-1 0,-1 0 0,1 0 0,-1 0 0,1 0 0,0 0 0,-1 0 0,1 0 0,-1 0 0,1 0 0,0 0 0,-1-1 0,2 1 0,29 0 0,-29 0 0,66-1 0,-37 2 0,-1-1 0,1-2 0,0-1 0,-1-2 0,36-9 0,-112 76 0,37-50 0,0-1 0,-1 0 0,0 0 0,-1-1 0,-1-1 0,1 1 0,-2-2 0,1 0 0,-18 9 0,26-15 0,0 0 0,1 1 0,-1-1-1,1 1 1,-1 0 0,1 0 0,0 0 0,0 1-1,0-1 1,0 1 0,1 0 0,-1-1 0,1 1-1,0 0 1,0 1 0,1-1 0,-1 0 0,1 0-1,-1 6 1,-12 26-1361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08.342"/>
    </inkml:context>
    <inkml:brush xml:id="br0">
      <inkml:brushProperty name="width" value="0.35" units="cm"/>
      <inkml:brushProperty name="height" value="0.35" units="cm"/>
      <inkml:brushProperty name="color" value="#FFFFFF"/>
    </inkml:brush>
  </inkml:definitions>
  <inkml:trace contextRef="#ctx0" brushRef="#br0">0 2 24575,'3'0'0,"15"-1"0,0 0 0,0 2 0,0 0 0,-1 1 0,1 1 0,-1 1 0,1 0 0,28 12 0,106 63 0,-130-70 0,-1-1 0,2-1 0,-1-2 0,1 0 0,-1-1 0,1-1 0,32 0 0,-24-3 0,-2 0 0,1 1 0,0 1 0,37 9 0,108 14 0,-168-23 0,-1-1 0,1 0 0,0 0 0,0 0 0,0-1 0,0 0 0,-1 0 0,1-1 0,0 0 0,0 0 0,8-3 0,-10 2 0,0 0 0,0-1 0,-1 0 0,1 0 0,-1 0 0,0-1 0,0 1 0,0-1 0,0 0 0,0 0 0,-1 0 0,0-1 0,0 1 0,4-9 0,-2 6 0,0-1 0,0 0 0,1 1 0,0 0 0,0 1 0,1-1 0,0 1 0,0 0 0,1 1 0,-1 0 0,1 0 0,0 1 0,1-1 0,-1 2 0,1-1 0,-1 1 0,1 1 0,16-3 0,11 0 0,0 2 0,0 2 0,57 5 0,-7-1 0,-67-1 0,-1-1 0,35 9 0,-33-5 0,0-1 0,26 1 0,652-3 0,-339-5 0,-358 3 0,10-1 0,0 1 0,0 0 0,0 0 0,-1 1 0,1 1 0,0 0 0,-1 0 0,1 1 0,-1 0 0,0 1 0,18 9 0,-12-4-1365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09.601"/>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15.751"/>
    </inkml:context>
    <inkml:brush xml:id="br0">
      <inkml:brushProperty name="width" value="0.35" units="cm"/>
      <inkml:brushProperty name="height" value="0.35" units="cm"/>
      <inkml:brushProperty name="color" value="#FFFFFF"/>
    </inkml:brush>
  </inkml:definitions>
  <inkml:trace contextRef="#ctx0" brushRef="#br0">2874 257 24575,'-48'1'0,"11"0"0,1-1 0,-1-2 0,-68-13 0,79 10 0,0 1 0,-49 0 0,48 3 0,-1 0 0,-42-9 0,-79-16 0,106 19 0,0 2 0,-1 2 0,1 2 0,-45 4 0,-7 0 0,-574-3 0,653-1 0,0-1 0,1 0 0,-1-2 0,1 1 0,-23-10 0,21 7 0,0 0 0,0 2 0,0 0 0,-22-2 0,-7 5 0,29 1 0,0 0 0,-1-2 0,1 0 0,0-1 0,-29-8 0,43 10 0,-167-54 0,141 47 0,-1 2 0,0 1 0,-58-2 0,63 6 0,0-2 0,-25-5 0,24 3 0,-49-2 0,32 5 0,27 0 0,1 1 0,0 1 0,-1 1 0,1 0 0,0 0 0,0 2 0,-27 7 0,39-8 0,0-1 0,1 1 0,-1 0 0,0 1 0,1-1 0,-1 0 0,1 1 0,0-1 0,0 1 0,0 0 0,0 0 0,0 0 0,1 0 0,-1 0 0,1 0 0,0 0 0,0 0 0,0 1 0,0-1 0,0 0 0,1 1 0,0-1 0,-1 1 0,1-1 0,1 0 0,-1 1 0,1 5 0,0-5 0,-1-1 0,1 1 0,0 0 0,0 0 0,0-1 0,0 1 0,0 0 0,1-1 0,0 1 0,0-1 0,0 0 0,0 0 0,0 1 0,1-1 0,-1-1 0,1 1 0,0 0 0,0-1 0,0 1 0,0-1 0,0 0 0,1 0 0,-1 0 0,5 1 0,5 0 0,0-2 0,0 1 0,0-2 0,0 0 0,21-2 0,-25 0 0,0 1 0,0 1 0,0-1 0,0 1 0,1 1 0,-1 0 0,0 0 0,0 1 0,0 0 0,0 0 0,0 1 0,14 7 0,-13-4 0,0-1 0,0-1 0,1 0 0,-1 0 0,1-1 0,0 0 0,0-1 0,0 0 0,12 0 0,19-1 0,47-3 0,-16-1 0,807 3 0,-849-2 0,-1-1 0,35-8 0,-15 2 0,7-2 0,-32 6 0,0 0 0,43-1 0,64 9 0,114-5 0,-165-17-1365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17.717"/>
    </inkml:context>
    <inkml:brush xml:id="br0">
      <inkml:brushProperty name="width" value="0.35" units="cm"/>
      <inkml:brushProperty name="height" value="0.35" units="cm"/>
      <inkml:brushProperty name="color" value="#FFFFFF"/>
    </inkml:brush>
  </inkml:definitions>
  <inkml:trace contextRef="#ctx0" brushRef="#br0">253 51 24575,'-4'0'0,"-6"0"0,-5 0 0,-1-4 0,-1-2 0,-3 1 0,-1 0 0,-2 2 0,3-3 0,0-1 0,0 1 0,-1 2 0,-1 1 0,-2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19.870"/>
    </inkml:context>
    <inkml:brush xml:id="br0">
      <inkml:brushProperty name="width" value="0.35" units="cm"/>
      <inkml:brushProperty name="height" value="0.35" units="cm"/>
      <inkml:brushProperty name="color" value="#FFFFFF"/>
    </inkml:brush>
  </inkml:definitions>
  <inkml:trace contextRef="#ctx0" brushRef="#br0">142 262 24575,'-1'-5'0,"-1"0"0,1 0 0,-1 0 0,0 0 0,-1 0 0,1 0 0,-1 0 0,0 1 0,0 0 0,0-1 0,-1 1 0,-7-7 0,-18-27 0,10 0-82,0 1-560,-15-43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23.137"/>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23.774"/>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25.815"/>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26.95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1:03.214"/>
    </inkml:context>
    <inkml:brush xml:id="br0">
      <inkml:brushProperty name="width" value="0.05" units="cm"/>
      <inkml:brushProperty name="height" value="0.05" units="cm"/>
    </inkml:brush>
  </inkml:definitions>
  <inkml:trace contextRef="#ctx0" brushRef="#br0">1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28.753"/>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29.552"/>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31.116"/>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32.585"/>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34.836"/>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35.65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36.600"/>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37.821"/>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38.788"/>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39.584"/>
    </inkml:context>
    <inkml:brush xml:id="br0">
      <inkml:brushProperty name="width" value="0.35" units="cm"/>
      <inkml:brushProperty name="height" value="0.35" units="cm"/>
      <inkml:brushProperty name="color" value="#FFFFFF"/>
    </inkml:brush>
  </inkml:definitions>
  <inkml:trace contextRef="#ctx0" brushRef="#br0">134 0 24575,'-4'0'0,"-2"4"0,0 6 0,2 6 0,-3-1 0,-5-2 0,0 1 0,-3-3 0,2 3 0,3 1 0,3 4 0,-2-2 0,-3 1 0,-4-3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1:04.186"/>
    </inkml:context>
    <inkml:brush xml:id="br0">
      <inkml:brushProperty name="width" value="0.05" units="cm"/>
      <inkml:brushProperty name="height" value="0.05" units="cm"/>
    </inkml:brush>
  </inkml:definitions>
  <inkml:trace contextRef="#ctx0" brushRef="#br0">1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41.602"/>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42.243"/>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44.566"/>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48.153"/>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52.033"/>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54.598"/>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55.823"/>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56.485"/>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8:59.994"/>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02.062"/>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7:35.283"/>
    </inkml:context>
    <inkml:brush xml:id="br0">
      <inkml:brushProperty name="width" value="0.35" units="cm"/>
      <inkml:brushProperty name="height" value="0.35" units="cm"/>
      <inkml:brushProperty name="color" value="#FFFFFF"/>
    </inkml:brush>
  </inkml:definitions>
  <inkml:trace contextRef="#ctx0" brushRef="#br0">0 143 24575,'54'-2'0,"80"-14"0,-120 14 0,50-4 0,79 1 0,-77 5 0,74-10 0,75-25 0,132-15 0,-240 33-1365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03.281"/>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04"/>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05.334"/>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06.584"/>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17.718"/>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18.730"/>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19.815"/>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22.421"/>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9:24.920"/>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7:37.112"/>
    </inkml:context>
    <inkml:brush xml:id="br0">
      <inkml:brushProperty name="width" value="0.35" units="cm"/>
      <inkml:brushProperty name="height" value="0.35" units="cm"/>
      <inkml:brushProperty name="color" value="#FFFFFF"/>
    </inkml:brush>
  </inkml:definitions>
  <inkml:trace contextRef="#ctx0" brushRef="#br0">1 0 24575,'5'0'0,"0"1"0,0 0 0,0 0 0,0 0 0,0 1 0,-1-1 0,1 1 0,0 0 0,-1 1 0,1-1 0,-1 1 0,8 6 0,49 49 0,-6-7 0,29 23 0,-75-65 0,-1 1 0,0 0 0,0 0 0,-1 0 0,-1 1 0,0 0 0,0 1 0,-1-1 0,5 16 0,-3-9 0,1 0 0,19 31 0,-3-17-1365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7:40.291"/>
    </inkml:context>
    <inkml:brush xml:id="br0">
      <inkml:brushProperty name="width" value="0.35" units="cm"/>
      <inkml:brushProperty name="height" value="0.35" units="cm"/>
      <inkml:brushProperty name="color" value="#FFFFFF"/>
    </inkml:brush>
  </inkml:definitions>
  <inkml:trace contextRef="#ctx0" brushRef="#br0">279 0 24575,'-5'0'0,"-4"0"0,-7 0 0,-4 0 0,-2 0 0,-3 0 0,-1 0 0,0 0 0,0 0 0,0 0 0,0 0 0,0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7:42.216"/>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7:44.999"/>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4T10:47:46.037"/>
    </inkml:context>
    <inkml:brush xml:id="br0">
      <inkml:brushProperty name="width" value="0.35" units="cm"/>
      <inkml:brushProperty name="height" value="0.35" units="cm"/>
      <inkml:brushProperty name="color" value="#FFFFFF"/>
    </inkml:brush>
  </inkml:definitions>
  <inkml:trace contextRef="#ctx0" brushRef="#br0">0 606 24575,'0'-605'-1365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61AEC-8956-4FF2-BAA9-9CFD5F41144A}" type="datetimeFigureOut">
              <a:rPr lang="en-ID" smtClean="0"/>
              <a:t>19/09/2023</a:t>
            </a:fld>
            <a:endParaRPr lang="en-ID"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D7D7B-FD23-49FA-9976-1497198FEC92}" type="slidenum">
              <a:rPr lang="en-ID" smtClean="0"/>
              <a:t>‹#›</a:t>
            </a:fld>
            <a:endParaRPr lang="en-ID" dirty="0"/>
          </a:p>
        </p:txBody>
      </p:sp>
    </p:spTree>
    <p:extLst>
      <p:ext uri="{BB962C8B-B14F-4D97-AF65-F5344CB8AC3E}">
        <p14:creationId xmlns:p14="http://schemas.microsoft.com/office/powerpoint/2010/main" val="241994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1</a:t>
            </a:fld>
            <a:endParaRPr lang="en-ID" dirty="0"/>
          </a:p>
        </p:txBody>
      </p:sp>
    </p:spTree>
    <p:extLst>
      <p:ext uri="{BB962C8B-B14F-4D97-AF65-F5344CB8AC3E}">
        <p14:creationId xmlns:p14="http://schemas.microsoft.com/office/powerpoint/2010/main" val="12632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11</a:t>
            </a:fld>
            <a:endParaRPr lang="en-ID" dirty="0"/>
          </a:p>
        </p:txBody>
      </p:sp>
    </p:spTree>
    <p:extLst>
      <p:ext uri="{BB962C8B-B14F-4D97-AF65-F5344CB8AC3E}">
        <p14:creationId xmlns:p14="http://schemas.microsoft.com/office/powerpoint/2010/main" val="85862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12</a:t>
            </a:fld>
            <a:endParaRPr lang="en-ID" dirty="0"/>
          </a:p>
        </p:txBody>
      </p:sp>
    </p:spTree>
    <p:extLst>
      <p:ext uri="{BB962C8B-B14F-4D97-AF65-F5344CB8AC3E}">
        <p14:creationId xmlns:p14="http://schemas.microsoft.com/office/powerpoint/2010/main" val="45871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2 key work areas will require patient involvement. </a:t>
            </a:r>
          </a:p>
        </p:txBody>
      </p:sp>
      <p:sp>
        <p:nvSpPr>
          <p:cNvPr id="4" name="Slide Number Placeholder 3"/>
          <p:cNvSpPr>
            <a:spLocks noGrp="1"/>
          </p:cNvSpPr>
          <p:nvPr>
            <p:ph type="sldNum" sz="quarter" idx="5"/>
          </p:nvPr>
        </p:nvSpPr>
        <p:spPr/>
        <p:txBody>
          <a:bodyPr/>
          <a:lstStyle/>
          <a:p>
            <a:fld id="{0EAD7D7B-FD23-49FA-9976-1497198FEC92}" type="slidenum">
              <a:rPr lang="en-ID" smtClean="0"/>
              <a:t>16</a:t>
            </a:fld>
            <a:endParaRPr lang="en-ID" dirty="0"/>
          </a:p>
        </p:txBody>
      </p:sp>
    </p:spTree>
    <p:extLst>
      <p:ext uri="{BB962C8B-B14F-4D97-AF65-F5344CB8AC3E}">
        <p14:creationId xmlns:p14="http://schemas.microsoft.com/office/powerpoint/2010/main" val="331285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19</a:t>
            </a:fld>
            <a:endParaRPr lang="en-ID" dirty="0"/>
          </a:p>
        </p:txBody>
      </p:sp>
    </p:spTree>
    <p:extLst>
      <p:ext uri="{BB962C8B-B14F-4D97-AF65-F5344CB8AC3E}">
        <p14:creationId xmlns:p14="http://schemas.microsoft.com/office/powerpoint/2010/main" val="135144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AD7D7B-FD23-49FA-9976-1497198FEC92}" type="slidenum">
              <a:rPr lang="en-ID" smtClean="0"/>
              <a:t>20</a:t>
            </a:fld>
            <a:endParaRPr lang="en-ID" dirty="0"/>
          </a:p>
        </p:txBody>
      </p:sp>
    </p:spTree>
    <p:extLst>
      <p:ext uri="{BB962C8B-B14F-4D97-AF65-F5344CB8AC3E}">
        <p14:creationId xmlns:p14="http://schemas.microsoft.com/office/powerpoint/2010/main" val="3828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0EAD7D7B-FD23-49FA-9976-1497198FEC92}" type="slidenum">
              <a:rPr lang="en-ID" smtClean="0"/>
              <a:t>21</a:t>
            </a:fld>
            <a:endParaRPr lang="en-ID" dirty="0"/>
          </a:p>
        </p:txBody>
      </p:sp>
    </p:spTree>
    <p:extLst>
      <p:ext uri="{BB962C8B-B14F-4D97-AF65-F5344CB8AC3E}">
        <p14:creationId xmlns:p14="http://schemas.microsoft.com/office/powerpoint/2010/main" val="133058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Julia </a:t>
            </a:r>
          </a:p>
        </p:txBody>
      </p:sp>
      <p:sp>
        <p:nvSpPr>
          <p:cNvPr id="4" name="Slide Number Placeholder 3"/>
          <p:cNvSpPr>
            <a:spLocks noGrp="1"/>
          </p:cNvSpPr>
          <p:nvPr>
            <p:ph type="sldNum" sz="quarter" idx="5"/>
          </p:nvPr>
        </p:nvSpPr>
        <p:spPr/>
        <p:txBody>
          <a:bodyPr/>
          <a:lstStyle/>
          <a:p>
            <a:fld id="{0EAD7D7B-FD23-49FA-9976-1497198FEC92}" type="slidenum">
              <a:rPr lang="en-ID" smtClean="0"/>
              <a:t>22</a:t>
            </a:fld>
            <a:endParaRPr lang="en-ID" dirty="0"/>
          </a:p>
        </p:txBody>
      </p:sp>
    </p:spTree>
    <p:extLst>
      <p:ext uri="{BB962C8B-B14F-4D97-AF65-F5344CB8AC3E}">
        <p14:creationId xmlns:p14="http://schemas.microsoft.com/office/powerpoint/2010/main" val="258238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Julia to ask: </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There is still some vocal opposition to the plans, what would you say to people concerned about changing services?</a:t>
            </a:r>
            <a:endParaRPr lang="en-GB" dirty="0"/>
          </a:p>
          <a:p>
            <a:pPr marL="171450" indent="-171450">
              <a:buFont typeface="Arial" panose="020B0604020202020204" pitchFamily="34" charset="0"/>
              <a:buChar char="•"/>
            </a:pPr>
            <a:r>
              <a:rPr lang="en-GB" dirty="0"/>
              <a:t>Travel and Transport is a key topic but what about accessibility in the building designs? (disabled access/drop off points). Is this an opportunity to take people’s feedback on board?</a:t>
            </a:r>
            <a:endParaRPr lang="en-GB" b="0" dirty="0"/>
          </a:p>
          <a:p>
            <a:pPr marL="171450" indent="-171450">
              <a:buFont typeface="Arial" panose="020B0604020202020204" pitchFamily="34" charset="0"/>
              <a:buChar char="•"/>
            </a:pPr>
            <a:r>
              <a:rPr lang="en-GB" dirty="0"/>
              <a:t>Ambulance and ED pressures are widely reported, how will this make things better?  </a:t>
            </a:r>
          </a:p>
          <a:p>
            <a:pPr marL="171450" indent="-171450">
              <a:buFont typeface="Arial" panose="020B0604020202020204" pitchFamily="34" charset="0"/>
              <a:buChar char="•"/>
            </a:pPr>
            <a:r>
              <a:rPr lang="en-GB" dirty="0"/>
              <a:t>Remind us again why this can’t be one new, big hospital site?</a:t>
            </a:r>
          </a:p>
          <a:p>
            <a:pPr marL="171450" indent="-171450">
              <a:buFont typeface="Arial" panose="020B0604020202020204" pitchFamily="34" charset="0"/>
              <a:buChar char="•"/>
            </a:pPr>
            <a:r>
              <a:rPr lang="en-GB" b="0" dirty="0"/>
              <a:t>Isn’t this project really being led by the money?</a:t>
            </a:r>
          </a:p>
          <a:p>
            <a:pPr marL="171450" indent="-171450">
              <a:buFont typeface="Arial" panose="020B0604020202020204" pitchFamily="34" charset="0"/>
              <a:buChar char="•"/>
            </a:pPr>
            <a:r>
              <a:rPr lang="en-GB" b="0" dirty="0"/>
              <a:t>How confident are you around the plans going forward? </a:t>
            </a:r>
            <a:endParaRPr lang="en-GB" sz="1800" i="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dirty="0"/>
              <a:t>How will people know what’s happening? (Julia response around involvement opportunities and comms) </a:t>
            </a:r>
          </a:p>
          <a:p>
            <a:pPr marL="171450" indent="-171450">
              <a:buFont typeface="Arial" panose="020B0604020202020204" pitchFamily="34" charset="0"/>
              <a:buChar char="•"/>
            </a:pPr>
            <a:r>
              <a:rPr lang="en-GB" sz="1800" b="0" dirty="0"/>
              <a:t>We all know that there has been a significant amount of inflation in the construction industry. How confident are you that we are going to deliver the plans in the current funding envelope? </a:t>
            </a:r>
          </a:p>
          <a:p>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0EAD7D7B-FD23-49FA-9976-1497198FEC92}" type="slidenum">
              <a:rPr lang="en-ID" smtClean="0"/>
              <a:t>23</a:t>
            </a:fld>
            <a:endParaRPr lang="en-ID" dirty="0"/>
          </a:p>
        </p:txBody>
      </p:sp>
    </p:spTree>
    <p:extLst>
      <p:ext uri="{BB962C8B-B14F-4D97-AF65-F5344CB8AC3E}">
        <p14:creationId xmlns:p14="http://schemas.microsoft.com/office/powerpoint/2010/main" val="13103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AD7D7B-FD23-49FA-9976-1497198FEC92}" type="slidenum">
              <a:rPr lang="en-ID" smtClean="0"/>
              <a:t>24</a:t>
            </a:fld>
            <a:endParaRPr lang="en-ID" dirty="0"/>
          </a:p>
        </p:txBody>
      </p:sp>
    </p:spTree>
    <p:extLst>
      <p:ext uri="{BB962C8B-B14F-4D97-AF65-F5344CB8AC3E}">
        <p14:creationId xmlns:p14="http://schemas.microsoft.com/office/powerpoint/2010/main" val="355509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10"/>
          </p:nvPr>
        </p:nvSpPr>
        <p:spPr/>
        <p:txBody>
          <a:bodyPr/>
          <a:lstStyle/>
          <a:p>
            <a:fld id="{0EAD7D7B-FD23-49FA-9976-1497198FEC92}" type="slidenum">
              <a:rPr lang="en-ID" smtClean="0"/>
              <a:t>25</a:t>
            </a:fld>
            <a:endParaRPr lang="en-ID" dirty="0"/>
          </a:p>
        </p:txBody>
      </p:sp>
    </p:spTree>
    <p:extLst>
      <p:ext uri="{BB962C8B-B14F-4D97-AF65-F5344CB8AC3E}">
        <p14:creationId xmlns:p14="http://schemas.microsoft.com/office/powerpoint/2010/main" val="220674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2</a:t>
            </a:fld>
            <a:endParaRPr lang="en-ID" dirty="0"/>
          </a:p>
        </p:txBody>
      </p:sp>
    </p:spTree>
    <p:extLst>
      <p:ext uri="{BB962C8B-B14F-4D97-AF65-F5344CB8AC3E}">
        <p14:creationId xmlns:p14="http://schemas.microsoft.com/office/powerpoint/2010/main" val="129104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endParaRPr lang="en-GB" dirty="0"/>
          </a:p>
        </p:txBody>
      </p:sp>
      <p:sp>
        <p:nvSpPr>
          <p:cNvPr id="4" name="Slide Number Placeholder 3"/>
          <p:cNvSpPr>
            <a:spLocks noGrp="1"/>
          </p:cNvSpPr>
          <p:nvPr>
            <p:ph type="sldNum" sz="quarter" idx="10"/>
          </p:nvPr>
        </p:nvSpPr>
        <p:spPr/>
        <p:txBody>
          <a:bodyPr/>
          <a:lstStyle/>
          <a:p>
            <a:fld id="{0EAD7D7B-FD23-49FA-9976-1497198FEC92}" type="slidenum">
              <a:rPr lang="en-ID" smtClean="0"/>
              <a:t>3</a:t>
            </a:fld>
            <a:endParaRPr lang="en-ID" dirty="0"/>
          </a:p>
        </p:txBody>
      </p:sp>
    </p:spTree>
    <p:extLst>
      <p:ext uri="{BB962C8B-B14F-4D97-AF65-F5344CB8AC3E}">
        <p14:creationId xmlns:p14="http://schemas.microsoft.com/office/powerpoint/2010/main" val="186739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3168"/>
          </a:xfrm>
        </p:spPr>
        <p:txBody>
          <a:bodyPr/>
          <a:lstStyle/>
          <a:p>
            <a:r>
              <a:rPr lang="en-GB" b="1" dirty="0"/>
              <a:t>Matt. </a:t>
            </a:r>
          </a:p>
          <a:p>
            <a:endParaRPr lang="en-GB" dirty="0"/>
          </a:p>
          <a:p>
            <a:r>
              <a:rPr lang="en-GB" dirty="0"/>
              <a:t>A quick recap. </a:t>
            </a:r>
          </a:p>
          <a:p>
            <a:r>
              <a:rPr lang="en-GB" dirty="0"/>
              <a:t>Although we’ve been on the journey for some time, there is still a lot of work to do and we submitted the Outline Business Case for national review at the end of last week. </a:t>
            </a:r>
          </a:p>
          <a:p>
            <a:endParaRPr lang="en-GB" dirty="0"/>
          </a:p>
          <a:p>
            <a:r>
              <a:rPr lang="en-GB" dirty="0"/>
              <a:t>We have been working with our lead clinicians to add further detail to the clinical model. There is still opportunity for people to influence the physical environments and people’s experience of our services. </a:t>
            </a:r>
          </a:p>
          <a:p>
            <a:endParaRPr lang="en-GB" dirty="0"/>
          </a:p>
          <a:p>
            <a:r>
              <a:rPr lang="en-GB" dirty="0"/>
              <a:t>The process is ongoing and hopefully we’ll soon get the final national approvals to achieve our vision of improved care for everyone. </a:t>
            </a:r>
          </a:p>
          <a:p>
            <a:endParaRPr lang="en-GB" dirty="0"/>
          </a:p>
          <a:p>
            <a:r>
              <a:rPr lang="en-GB" dirty="0"/>
              <a:t>Four key messages: </a:t>
            </a:r>
          </a:p>
          <a:p>
            <a:r>
              <a:rPr lang="en-GB" dirty="0"/>
              <a:t>1. The investment will improve care for everyone/the services that we provide to all of our communities will be improved.</a:t>
            </a:r>
          </a:p>
          <a:p>
            <a:r>
              <a:rPr lang="en-GB" dirty="0"/>
              <a:t>2.  Our plans will deliver two thriving hospital sites.</a:t>
            </a:r>
          </a:p>
          <a:p>
            <a:r>
              <a:rPr lang="en-GB" dirty="0"/>
              <a:t>3. We cannot continue as we are.</a:t>
            </a:r>
          </a:p>
          <a:p>
            <a:r>
              <a:rPr lang="en-GB" dirty="0"/>
              <a:t>4.  We must put the available funding to good use.</a:t>
            </a:r>
          </a:p>
          <a:p>
            <a:endParaRPr lang="en-GB" dirty="0"/>
          </a:p>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4</a:t>
            </a:fld>
            <a:endParaRPr lang="en-ID" dirty="0"/>
          </a:p>
        </p:txBody>
      </p:sp>
    </p:spTree>
    <p:extLst>
      <p:ext uri="{BB962C8B-B14F-4D97-AF65-F5344CB8AC3E}">
        <p14:creationId xmlns:p14="http://schemas.microsoft.com/office/powerpoint/2010/main" val="159993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5"/>
          </p:nvPr>
        </p:nvSpPr>
        <p:spPr/>
        <p:txBody>
          <a:bodyPr/>
          <a:lstStyle/>
          <a:p>
            <a:fld id="{0EAD7D7B-FD23-49FA-9976-1497198FEC92}" type="slidenum">
              <a:rPr lang="en-ID" smtClean="0"/>
              <a:t>5</a:t>
            </a:fld>
            <a:endParaRPr lang="en-ID" dirty="0"/>
          </a:p>
        </p:txBody>
      </p:sp>
    </p:spTree>
    <p:extLst>
      <p:ext uri="{BB962C8B-B14F-4D97-AF65-F5344CB8AC3E}">
        <p14:creationId xmlns:p14="http://schemas.microsoft.com/office/powerpoint/2010/main" val="121099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7</a:t>
            </a:fld>
            <a:endParaRPr lang="en-ID" dirty="0"/>
          </a:p>
        </p:txBody>
      </p:sp>
    </p:spTree>
    <p:extLst>
      <p:ext uri="{BB962C8B-B14F-4D97-AF65-F5344CB8AC3E}">
        <p14:creationId xmlns:p14="http://schemas.microsoft.com/office/powerpoint/2010/main" val="142529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8</a:t>
            </a:fld>
            <a:endParaRPr lang="en-ID" dirty="0"/>
          </a:p>
        </p:txBody>
      </p:sp>
    </p:spTree>
    <p:extLst>
      <p:ext uri="{BB962C8B-B14F-4D97-AF65-F5344CB8AC3E}">
        <p14:creationId xmlns:p14="http://schemas.microsoft.com/office/powerpoint/2010/main" val="115902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9</a:t>
            </a:fld>
            <a:endParaRPr lang="en-ID" dirty="0"/>
          </a:p>
        </p:txBody>
      </p:sp>
    </p:spTree>
    <p:extLst>
      <p:ext uri="{BB962C8B-B14F-4D97-AF65-F5344CB8AC3E}">
        <p14:creationId xmlns:p14="http://schemas.microsoft.com/office/powerpoint/2010/main" val="268315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AD7D7B-FD23-49FA-9976-1497198FEC92}" type="slidenum">
              <a:rPr lang="en-ID" smtClean="0"/>
              <a:t>10</a:t>
            </a:fld>
            <a:endParaRPr lang="en-ID" dirty="0"/>
          </a:p>
        </p:txBody>
      </p:sp>
    </p:spTree>
    <p:extLst>
      <p:ext uri="{BB962C8B-B14F-4D97-AF65-F5344CB8AC3E}">
        <p14:creationId xmlns:p14="http://schemas.microsoft.com/office/powerpoint/2010/main" val="1951370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TP Title Slide ">
    <p:bg>
      <p:bgRef idx="1001">
        <a:schemeClr val="bg1"/>
      </p:bgRef>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95737E07-F710-403E-A5DA-507CBFAC24B3}"/>
              </a:ext>
            </a:extLst>
          </p:cNvPr>
          <p:cNvSpPr/>
          <p:nvPr userDrawn="1"/>
        </p:nvSpPr>
        <p:spPr>
          <a:xfrm rot="10800000" flipH="1">
            <a:off x="-1" y="7687"/>
            <a:ext cx="8902932" cy="6135417"/>
          </a:xfrm>
          <a:prstGeom prst="round1Rect">
            <a:avLst>
              <a:gd name="adj" fmla="val 38268"/>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9" name="TextBox 18">
            <a:extLst>
              <a:ext uri="{FF2B5EF4-FFF2-40B4-BE49-F238E27FC236}">
                <a16:creationId xmlns:a16="http://schemas.microsoft.com/office/drawing/2014/main" id="{4F766AA4-FEBA-5342-837F-D8ADEB4A205E}"/>
              </a:ext>
            </a:extLst>
          </p:cNvPr>
          <p:cNvSpPr txBox="1"/>
          <p:nvPr userDrawn="1"/>
        </p:nvSpPr>
        <p:spPr>
          <a:xfrm>
            <a:off x="10610658" y="6335544"/>
            <a:ext cx="825471" cy="276999"/>
          </a:xfrm>
          <a:prstGeom prst="rect">
            <a:avLst/>
          </a:prstGeom>
          <a:noFill/>
          <a:ln>
            <a:noFill/>
          </a:ln>
        </p:spPr>
        <p:txBody>
          <a:bodyPr wrap="square" rtlCol="0">
            <a:spAutoFit/>
          </a:bodyPr>
          <a:lstStyle/>
          <a:p>
            <a:pPr algn="r"/>
            <a:fld id="{260E2A6B-A809-4840-BF14-8648BC0BDF87}" type="slidenum">
              <a:rPr lang="id-ID" sz="1200" b="0" smtClean="0">
                <a:solidFill>
                  <a:schemeClr val="bg1"/>
                </a:solidFill>
                <a:latin typeface="Arial" panose="020B0604020202020204" pitchFamily="34" charset="0"/>
                <a:cs typeface="Arial" panose="020B0604020202020204" pitchFamily="34" charset="0"/>
              </a:rPr>
              <a:pPr algn="r"/>
              <a:t>‹#›</a:t>
            </a:fld>
            <a:endParaRPr lang="id-ID" sz="1200" b="0" dirty="0">
              <a:solidFill>
                <a:schemeClr val="bg1"/>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6" hasCustomPrompt="1"/>
          </p:nvPr>
        </p:nvSpPr>
        <p:spPr>
          <a:xfrm>
            <a:off x="844550" y="1416696"/>
            <a:ext cx="5651500" cy="1894915"/>
          </a:xfrm>
        </p:spPr>
        <p:txBody>
          <a:bodyPr>
            <a:normAutofit/>
          </a:bodyPr>
          <a:lstStyle>
            <a:lvl1pPr marL="0" indent="0">
              <a:buNone/>
              <a:defRPr sz="4400" b="1">
                <a:solidFill>
                  <a:schemeClr val="bg1"/>
                </a:solidFill>
              </a:defRPr>
            </a:lvl1pPr>
          </a:lstStyle>
          <a:p>
            <a:pPr lvl="0"/>
            <a:r>
              <a:rPr lang="en-US" dirty="0"/>
              <a:t>Click to edit Master title style</a:t>
            </a:r>
            <a:endParaRPr lang="en-GB" dirty="0"/>
          </a:p>
        </p:txBody>
      </p:sp>
      <p:sp>
        <p:nvSpPr>
          <p:cNvPr id="9" name="Text Placeholder 8"/>
          <p:cNvSpPr>
            <a:spLocks noGrp="1"/>
          </p:cNvSpPr>
          <p:nvPr>
            <p:ph type="body" sz="quarter" idx="17"/>
          </p:nvPr>
        </p:nvSpPr>
        <p:spPr>
          <a:xfrm>
            <a:off x="844550" y="3586819"/>
            <a:ext cx="5651500" cy="1655762"/>
          </a:xfrm>
        </p:spPr>
        <p:txBody>
          <a:bodyPr>
            <a:normAutofit/>
          </a:bodyPr>
          <a:lstStyle>
            <a:lvl1pPr marL="0" indent="0">
              <a:buNone/>
              <a:defRPr sz="2000">
                <a:solidFill>
                  <a:schemeClr val="bg1"/>
                </a:solidFill>
              </a:defRPr>
            </a:lvl1pPr>
          </a:lstStyle>
          <a:p>
            <a:pPr lvl="0"/>
            <a:endParaRPr lang="en-GB" dirty="0"/>
          </a:p>
        </p:txBody>
      </p:sp>
      <p:pic>
        <p:nvPicPr>
          <p:cNvPr id="16" name="Picture 15">
            <a:extLst>
              <a:ext uri="{FF2B5EF4-FFF2-40B4-BE49-F238E27FC236}">
                <a16:creationId xmlns:a16="http://schemas.microsoft.com/office/drawing/2014/main" id="{BF2FC29F-018D-45DB-81DE-D267120B7A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359"/>
          <a:stretch/>
        </p:blipFill>
        <p:spPr>
          <a:xfrm>
            <a:off x="9262307" y="5860531"/>
            <a:ext cx="2696702" cy="752012"/>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414772D7-5039-456E-AC94-023036D395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35454" y="245457"/>
            <a:ext cx="2266284" cy="1044324"/>
          </a:xfrm>
          <a:prstGeom prst="rect">
            <a:avLst/>
          </a:prstGeom>
        </p:spPr>
      </p:pic>
    </p:spTree>
    <p:extLst>
      <p:ext uri="{BB962C8B-B14F-4D97-AF65-F5344CB8AC3E}">
        <p14:creationId xmlns:p14="http://schemas.microsoft.com/office/powerpoint/2010/main" val="4502493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TP Case for Change Boxes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3774BD5-DF2E-4AF5-9F39-EFF79480ECD1}"/>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0"/>
          </p:nvPr>
        </p:nvSpPr>
        <p:spPr>
          <a:xfrm>
            <a:off x="482599" y="321276"/>
            <a:ext cx="7613997"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36" name="Round Diagonal Corner of Rectangle 9">
            <a:extLst>
              <a:ext uri="{FF2B5EF4-FFF2-40B4-BE49-F238E27FC236}">
                <a16:creationId xmlns:a16="http://schemas.microsoft.com/office/drawing/2014/main" id="{3E2D3FFA-4E41-3B4F-A257-A5C9D72FAFD2}"/>
              </a:ext>
            </a:extLst>
          </p:cNvPr>
          <p:cNvSpPr/>
          <p:nvPr userDrawn="1"/>
        </p:nvSpPr>
        <p:spPr>
          <a:xfrm>
            <a:off x="287695" y="3093997"/>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rgbClr val="574B95"/>
              </a:solidFill>
            </a:endParaRPr>
          </a:p>
        </p:txBody>
      </p:sp>
      <p:sp>
        <p:nvSpPr>
          <p:cNvPr id="37" name="Round Diagonal Corner of Rectangle 11">
            <a:extLst>
              <a:ext uri="{FF2B5EF4-FFF2-40B4-BE49-F238E27FC236}">
                <a16:creationId xmlns:a16="http://schemas.microsoft.com/office/drawing/2014/main" id="{C7637C2C-DCD7-6940-9A3F-017355C0109B}"/>
              </a:ext>
            </a:extLst>
          </p:cNvPr>
          <p:cNvSpPr/>
          <p:nvPr userDrawn="1"/>
        </p:nvSpPr>
        <p:spPr>
          <a:xfrm>
            <a:off x="180068" y="1285146"/>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rgbClr val="574B95"/>
              </a:solidFill>
            </a:endParaRPr>
          </a:p>
        </p:txBody>
      </p:sp>
      <p:sp>
        <p:nvSpPr>
          <p:cNvPr id="39" name="Round Diagonal Corner of Rectangle 27">
            <a:extLst>
              <a:ext uri="{FF2B5EF4-FFF2-40B4-BE49-F238E27FC236}">
                <a16:creationId xmlns:a16="http://schemas.microsoft.com/office/drawing/2014/main" id="{0356A14B-35C7-5D40-B391-FECEFB845430}"/>
              </a:ext>
            </a:extLst>
          </p:cNvPr>
          <p:cNvSpPr/>
          <p:nvPr userDrawn="1"/>
        </p:nvSpPr>
        <p:spPr>
          <a:xfrm>
            <a:off x="3212895" y="3093996"/>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sp>
        <p:nvSpPr>
          <p:cNvPr id="40" name="Round Diagonal Corner of Rectangle 29">
            <a:extLst>
              <a:ext uri="{FF2B5EF4-FFF2-40B4-BE49-F238E27FC236}">
                <a16:creationId xmlns:a16="http://schemas.microsoft.com/office/drawing/2014/main" id="{C2A7FD85-0221-1E4B-8A1B-0E8FA8ED6B03}"/>
              </a:ext>
            </a:extLst>
          </p:cNvPr>
          <p:cNvSpPr/>
          <p:nvPr userDrawn="1"/>
        </p:nvSpPr>
        <p:spPr>
          <a:xfrm>
            <a:off x="6138095" y="3093996"/>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sp>
        <p:nvSpPr>
          <p:cNvPr id="41" name="Round Diagonal Corner of Rectangle 29">
            <a:extLst>
              <a:ext uri="{FF2B5EF4-FFF2-40B4-BE49-F238E27FC236}">
                <a16:creationId xmlns:a16="http://schemas.microsoft.com/office/drawing/2014/main" id="{C2A7FD85-0221-1E4B-8A1B-0E8FA8ED6B03}"/>
              </a:ext>
            </a:extLst>
          </p:cNvPr>
          <p:cNvSpPr/>
          <p:nvPr userDrawn="1"/>
        </p:nvSpPr>
        <p:spPr>
          <a:xfrm>
            <a:off x="9063295" y="3093995"/>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575" y="2724857"/>
            <a:ext cx="643629" cy="643629"/>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2625" y="2724857"/>
            <a:ext cx="643629" cy="643629"/>
          </a:xfrm>
          <a:prstGeom prst="rect">
            <a:avLst/>
          </a:prstGeom>
        </p:spPr>
      </p:pic>
      <p:pic>
        <p:nvPicPr>
          <p:cNvPr id="44" name="Picture 4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7826" y="2724857"/>
            <a:ext cx="643629" cy="643629"/>
          </a:xfrm>
          <a:prstGeom prst="rect">
            <a:avLst/>
          </a:prstGeom>
        </p:spPr>
      </p:pic>
      <p:pic>
        <p:nvPicPr>
          <p:cNvPr id="45" name="Picture 4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3027" y="2724857"/>
            <a:ext cx="643629" cy="643629"/>
          </a:xfrm>
          <a:prstGeom prst="rect">
            <a:avLst/>
          </a:prstGeom>
        </p:spPr>
      </p:pic>
      <p:sp>
        <p:nvSpPr>
          <p:cNvPr id="46" name="Text Placeholder 2"/>
          <p:cNvSpPr>
            <a:spLocks noGrp="1"/>
          </p:cNvSpPr>
          <p:nvPr>
            <p:ph type="body" sz="quarter" idx="11"/>
          </p:nvPr>
        </p:nvSpPr>
        <p:spPr>
          <a:xfrm>
            <a:off x="1792288" y="1468438"/>
            <a:ext cx="8626475" cy="766762"/>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47" name="Text Placeholder 5"/>
          <p:cNvSpPr>
            <a:spLocks noGrp="1"/>
          </p:cNvSpPr>
          <p:nvPr>
            <p:ph type="body" sz="quarter" idx="24" hasCustomPrompt="1"/>
          </p:nvPr>
        </p:nvSpPr>
        <p:spPr>
          <a:xfrm>
            <a:off x="293106" y="3324301"/>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48" name="Text Placeholder 5"/>
          <p:cNvSpPr>
            <a:spLocks noGrp="1"/>
          </p:cNvSpPr>
          <p:nvPr>
            <p:ph type="body" sz="quarter" idx="25" hasCustomPrompt="1"/>
          </p:nvPr>
        </p:nvSpPr>
        <p:spPr>
          <a:xfrm>
            <a:off x="3223718" y="3331449"/>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49" name="Text Placeholder 5"/>
          <p:cNvSpPr>
            <a:spLocks noGrp="1"/>
          </p:cNvSpPr>
          <p:nvPr>
            <p:ph type="body" sz="quarter" idx="26" hasCustomPrompt="1"/>
          </p:nvPr>
        </p:nvSpPr>
        <p:spPr>
          <a:xfrm>
            <a:off x="6138094" y="3324300"/>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50" name="Text Placeholder 5"/>
          <p:cNvSpPr>
            <a:spLocks noGrp="1"/>
          </p:cNvSpPr>
          <p:nvPr>
            <p:ph type="body" sz="quarter" idx="27" hasCustomPrompt="1"/>
          </p:nvPr>
        </p:nvSpPr>
        <p:spPr>
          <a:xfrm>
            <a:off x="9074119" y="3324299"/>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22" name="Slide Number Placeholder 1">
            <a:extLst>
              <a:ext uri="{FF2B5EF4-FFF2-40B4-BE49-F238E27FC236}">
                <a16:creationId xmlns:a16="http://schemas.microsoft.com/office/drawing/2014/main" id="{F26B7A5B-BD36-409F-A485-E9810837BC9A}"/>
              </a:ext>
            </a:extLst>
          </p:cNvPr>
          <p:cNvSpPr>
            <a:spLocks noGrp="1"/>
          </p:cNvSpPr>
          <p:nvPr>
            <p:ph type="sldNum" sz="quarter" idx="12"/>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07907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TP Issue and solu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CC0B0F9-F054-431A-B14B-4B368334F68C}"/>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0"/>
          </p:nvPr>
        </p:nvSpPr>
        <p:spPr>
          <a:xfrm>
            <a:off x="482600" y="321276"/>
            <a:ext cx="7688812"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Round Diagonal Corner of Rectangle 11">
            <a:extLst>
              <a:ext uri="{FF2B5EF4-FFF2-40B4-BE49-F238E27FC236}">
                <a16:creationId xmlns:a16="http://schemas.microsoft.com/office/drawing/2014/main" id="{8EC54ADA-9430-884E-A9D9-879AE2597344}"/>
              </a:ext>
            </a:extLst>
          </p:cNvPr>
          <p:cNvSpPr/>
          <p:nvPr userDrawn="1"/>
        </p:nvSpPr>
        <p:spPr>
          <a:xfrm>
            <a:off x="3595026" y="1668041"/>
            <a:ext cx="4915283" cy="1330199"/>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100" b="1" dirty="0"/>
          </a:p>
        </p:txBody>
      </p:sp>
      <p:sp>
        <p:nvSpPr>
          <p:cNvPr id="12" name="Round Diagonal Corner of Rectangle 16">
            <a:extLst>
              <a:ext uri="{FF2B5EF4-FFF2-40B4-BE49-F238E27FC236}">
                <a16:creationId xmlns:a16="http://schemas.microsoft.com/office/drawing/2014/main" id="{D6D3A803-2B5B-FB42-9224-243CEB188DE1}"/>
              </a:ext>
            </a:extLst>
          </p:cNvPr>
          <p:cNvSpPr/>
          <p:nvPr userDrawn="1"/>
        </p:nvSpPr>
        <p:spPr>
          <a:xfrm>
            <a:off x="1754854" y="3504291"/>
            <a:ext cx="2807999" cy="2061774"/>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chemeClr val="bg1"/>
              </a:solidFill>
            </a:endParaRPr>
          </a:p>
        </p:txBody>
      </p:sp>
      <p:sp>
        <p:nvSpPr>
          <p:cNvPr id="20" name="Round Diagonal Corner of Rectangle 17">
            <a:extLst>
              <a:ext uri="{FF2B5EF4-FFF2-40B4-BE49-F238E27FC236}">
                <a16:creationId xmlns:a16="http://schemas.microsoft.com/office/drawing/2014/main" id="{BBBB7C63-E9DC-6340-9207-F3BFFB66B949}"/>
              </a:ext>
            </a:extLst>
          </p:cNvPr>
          <p:cNvSpPr/>
          <p:nvPr userDrawn="1"/>
        </p:nvSpPr>
        <p:spPr>
          <a:xfrm>
            <a:off x="4751172" y="3499178"/>
            <a:ext cx="2807999" cy="2061773"/>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chemeClr val="bg1"/>
              </a:solidFill>
            </a:endParaRPr>
          </a:p>
        </p:txBody>
      </p:sp>
      <p:sp>
        <p:nvSpPr>
          <p:cNvPr id="21" name="Round Diagonal Corner of Rectangle 18">
            <a:extLst>
              <a:ext uri="{FF2B5EF4-FFF2-40B4-BE49-F238E27FC236}">
                <a16:creationId xmlns:a16="http://schemas.microsoft.com/office/drawing/2014/main" id="{9CE23DCB-5467-FD45-8B0B-D8A0E87D3CC3}"/>
              </a:ext>
            </a:extLst>
          </p:cNvPr>
          <p:cNvSpPr/>
          <p:nvPr userDrawn="1"/>
        </p:nvSpPr>
        <p:spPr>
          <a:xfrm>
            <a:off x="7747490" y="3499179"/>
            <a:ext cx="2807999" cy="206177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pic>
        <p:nvPicPr>
          <p:cNvPr id="22" name="Picture 21" descr="Icon&#10;&#10;Description automatically generated">
            <a:extLst>
              <a:ext uri="{FF2B5EF4-FFF2-40B4-BE49-F238E27FC236}">
                <a16:creationId xmlns:a16="http://schemas.microsoft.com/office/drawing/2014/main" id="{463A2D75-22F2-FA4F-B311-B70A2D1DFF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2511" y="3158655"/>
            <a:ext cx="1316343" cy="643629"/>
          </a:xfrm>
          <a:prstGeom prst="rect">
            <a:avLst/>
          </a:prstGeom>
          <a:effectLst>
            <a:outerShdw blurRad="50800" dist="38100" dir="2700000" algn="tl" rotWithShape="0">
              <a:prstClr val="black">
                <a:alpha val="40000"/>
              </a:prstClr>
            </a:outerShdw>
          </a:effectLst>
        </p:spPr>
      </p:pic>
      <p:pic>
        <p:nvPicPr>
          <p:cNvPr id="23" name="Picture 22" descr="Icon&#10;&#10;Description automatically generated">
            <a:extLst>
              <a:ext uri="{FF2B5EF4-FFF2-40B4-BE49-F238E27FC236}">
                <a16:creationId xmlns:a16="http://schemas.microsoft.com/office/drawing/2014/main" id="{6B1C1F2C-519C-984A-9215-F9DEE1CEEB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300" y="3158655"/>
            <a:ext cx="1316343" cy="643629"/>
          </a:xfrm>
          <a:prstGeom prst="rect">
            <a:avLst/>
          </a:prstGeom>
          <a:effectLst>
            <a:outerShdw blurRad="50800" dist="38100" dir="2700000" algn="tl" rotWithShape="0">
              <a:prstClr val="black">
                <a:alpha val="40000"/>
              </a:prstClr>
            </a:outerShdw>
          </a:effectLst>
        </p:spPr>
      </p:pic>
      <p:pic>
        <p:nvPicPr>
          <p:cNvPr id="24" name="Picture 23" descr="Icon&#10;&#10;Description automatically generated">
            <a:extLst>
              <a:ext uri="{FF2B5EF4-FFF2-40B4-BE49-F238E27FC236}">
                <a16:creationId xmlns:a16="http://schemas.microsoft.com/office/drawing/2014/main" id="{A9B455AC-2F0D-0F43-89CE-50EEC452D5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4871" y="3158655"/>
            <a:ext cx="1316343" cy="643629"/>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3891" y="1291936"/>
            <a:ext cx="643629" cy="643629"/>
          </a:xfrm>
          <a:prstGeom prst="rect">
            <a:avLst/>
          </a:prstGeom>
        </p:spPr>
      </p:pic>
      <p:sp>
        <p:nvSpPr>
          <p:cNvPr id="26" name="Text Placeholder 2"/>
          <p:cNvSpPr>
            <a:spLocks noGrp="1"/>
          </p:cNvSpPr>
          <p:nvPr>
            <p:ph type="body" sz="quarter" idx="11" hasCustomPrompt="1"/>
          </p:nvPr>
        </p:nvSpPr>
        <p:spPr>
          <a:xfrm>
            <a:off x="3939381" y="1733810"/>
            <a:ext cx="4313238" cy="1081088"/>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3" name="Text Placeholder 2"/>
          <p:cNvSpPr>
            <a:spLocks noGrp="1"/>
          </p:cNvSpPr>
          <p:nvPr>
            <p:ph type="body" sz="quarter" idx="12" hasCustomPrompt="1"/>
          </p:nvPr>
        </p:nvSpPr>
        <p:spPr>
          <a:xfrm>
            <a:off x="1855788" y="380206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7" name="Text Placeholder 2"/>
          <p:cNvSpPr>
            <a:spLocks noGrp="1"/>
          </p:cNvSpPr>
          <p:nvPr>
            <p:ph type="body" sz="quarter" idx="13" hasCustomPrompt="1"/>
          </p:nvPr>
        </p:nvSpPr>
        <p:spPr>
          <a:xfrm>
            <a:off x="4854797" y="380206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8" name="Text Placeholder 2"/>
          <p:cNvSpPr>
            <a:spLocks noGrp="1"/>
          </p:cNvSpPr>
          <p:nvPr>
            <p:ph type="body" sz="quarter" idx="14" hasCustomPrompt="1"/>
          </p:nvPr>
        </p:nvSpPr>
        <p:spPr>
          <a:xfrm>
            <a:off x="7853708" y="380862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9" name="Slide Number Placeholder 1">
            <a:extLst>
              <a:ext uri="{FF2B5EF4-FFF2-40B4-BE49-F238E27FC236}">
                <a16:creationId xmlns:a16="http://schemas.microsoft.com/office/drawing/2014/main" id="{437B3E92-1CA4-4920-BCEF-A30856AACDD0}"/>
              </a:ext>
            </a:extLst>
          </p:cNvPr>
          <p:cNvSpPr>
            <a:spLocks noGrp="1"/>
          </p:cNvSpPr>
          <p:nvPr>
            <p:ph type="sldNum" sz="quarter" idx="15"/>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09187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TP Local Benefits">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39C3A81D-4C81-41F7-89EB-06239D54D563}"/>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0"/>
          </p:nvPr>
        </p:nvSpPr>
        <p:spPr>
          <a:xfrm>
            <a:off x="482599" y="321276"/>
            <a:ext cx="7697125"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39" name="Round Diagonal Corner of Rectangle 4">
            <a:extLst>
              <a:ext uri="{FF2B5EF4-FFF2-40B4-BE49-F238E27FC236}">
                <a16:creationId xmlns:a16="http://schemas.microsoft.com/office/drawing/2014/main" id="{D6246032-6431-A047-B5BF-367083490FFF}"/>
              </a:ext>
            </a:extLst>
          </p:cNvPr>
          <p:cNvSpPr/>
          <p:nvPr userDrawn="1"/>
        </p:nvSpPr>
        <p:spPr>
          <a:xfrm>
            <a:off x="310140"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0" name="Round Diagonal Corner of Rectangle 5">
            <a:extLst>
              <a:ext uri="{FF2B5EF4-FFF2-40B4-BE49-F238E27FC236}">
                <a16:creationId xmlns:a16="http://schemas.microsoft.com/office/drawing/2014/main" id="{1968059B-B35D-024B-8D9D-32B8B3113E9E}"/>
              </a:ext>
            </a:extLst>
          </p:cNvPr>
          <p:cNvSpPr/>
          <p:nvPr userDrawn="1"/>
        </p:nvSpPr>
        <p:spPr>
          <a:xfrm>
            <a:off x="310138" y="3025819"/>
            <a:ext cx="2807999"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1" name="Round Diagonal Corner of Rectangle 6">
            <a:extLst>
              <a:ext uri="{FF2B5EF4-FFF2-40B4-BE49-F238E27FC236}">
                <a16:creationId xmlns:a16="http://schemas.microsoft.com/office/drawing/2014/main" id="{31784EF0-8B02-C047-9939-EC7CB446C33C}"/>
              </a:ext>
            </a:extLst>
          </p:cNvPr>
          <p:cNvSpPr/>
          <p:nvPr userDrawn="1"/>
        </p:nvSpPr>
        <p:spPr>
          <a:xfrm>
            <a:off x="312101" y="3806812"/>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2" name="Round Diagonal Corner of Rectangle 10">
            <a:extLst>
              <a:ext uri="{FF2B5EF4-FFF2-40B4-BE49-F238E27FC236}">
                <a16:creationId xmlns:a16="http://schemas.microsoft.com/office/drawing/2014/main" id="{82EF6E64-EA00-704E-B587-5EF3E7C2BD7C}"/>
              </a:ext>
            </a:extLst>
          </p:cNvPr>
          <p:cNvSpPr/>
          <p:nvPr userDrawn="1"/>
        </p:nvSpPr>
        <p:spPr>
          <a:xfrm>
            <a:off x="3229574"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3" name="Round Diagonal Corner of Rectangle 11">
            <a:extLst>
              <a:ext uri="{FF2B5EF4-FFF2-40B4-BE49-F238E27FC236}">
                <a16:creationId xmlns:a16="http://schemas.microsoft.com/office/drawing/2014/main" id="{CD9D83D2-9052-8B43-AF04-B2CE8611F4EE}"/>
              </a:ext>
            </a:extLst>
          </p:cNvPr>
          <p:cNvSpPr/>
          <p:nvPr userDrawn="1"/>
        </p:nvSpPr>
        <p:spPr>
          <a:xfrm>
            <a:off x="3229571" y="3021690"/>
            <a:ext cx="2808001"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4" name="Round Diagonal Corner of Rectangle 12">
            <a:extLst>
              <a:ext uri="{FF2B5EF4-FFF2-40B4-BE49-F238E27FC236}">
                <a16:creationId xmlns:a16="http://schemas.microsoft.com/office/drawing/2014/main" id="{2B6137D6-0CE9-B34D-B30E-0BDA77B3FAE6}"/>
              </a:ext>
            </a:extLst>
          </p:cNvPr>
          <p:cNvSpPr/>
          <p:nvPr userDrawn="1"/>
        </p:nvSpPr>
        <p:spPr>
          <a:xfrm>
            <a:off x="3227607" y="3806811"/>
            <a:ext cx="2808001"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200" dirty="0">
              <a:solidFill>
                <a:srgbClr val="FFFFFF"/>
              </a:solidFill>
            </a:endParaRPr>
          </a:p>
        </p:txBody>
      </p:sp>
      <p:sp>
        <p:nvSpPr>
          <p:cNvPr id="45" name="Round Diagonal Corner of Rectangle 14">
            <a:extLst>
              <a:ext uri="{FF2B5EF4-FFF2-40B4-BE49-F238E27FC236}">
                <a16:creationId xmlns:a16="http://schemas.microsoft.com/office/drawing/2014/main" id="{DF26A9FA-70E0-5B4F-96F6-E6F6DD57EB54}"/>
              </a:ext>
            </a:extLst>
          </p:cNvPr>
          <p:cNvSpPr/>
          <p:nvPr userDrawn="1"/>
        </p:nvSpPr>
        <p:spPr>
          <a:xfrm>
            <a:off x="6149008"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6" name="Round Diagonal Corner of Rectangle 15">
            <a:extLst>
              <a:ext uri="{FF2B5EF4-FFF2-40B4-BE49-F238E27FC236}">
                <a16:creationId xmlns:a16="http://schemas.microsoft.com/office/drawing/2014/main" id="{316F1D26-05E1-D04C-8691-8FD0D29AB1EA}"/>
              </a:ext>
            </a:extLst>
          </p:cNvPr>
          <p:cNvSpPr/>
          <p:nvPr userDrawn="1"/>
        </p:nvSpPr>
        <p:spPr>
          <a:xfrm>
            <a:off x="6149007" y="301994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200" dirty="0">
              <a:solidFill>
                <a:srgbClr val="FFFFFF"/>
              </a:solidFill>
            </a:endParaRPr>
          </a:p>
        </p:txBody>
      </p:sp>
      <p:sp>
        <p:nvSpPr>
          <p:cNvPr id="47" name="Round Diagonal Corner of Rectangle 16">
            <a:extLst>
              <a:ext uri="{FF2B5EF4-FFF2-40B4-BE49-F238E27FC236}">
                <a16:creationId xmlns:a16="http://schemas.microsoft.com/office/drawing/2014/main" id="{A7A25C99-5474-7C4B-94C2-E5996FFF3929}"/>
              </a:ext>
            </a:extLst>
          </p:cNvPr>
          <p:cNvSpPr/>
          <p:nvPr userDrawn="1"/>
        </p:nvSpPr>
        <p:spPr>
          <a:xfrm>
            <a:off x="6149007" y="3809467"/>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8" name="Round Diagonal Corner of Rectangle 18">
            <a:extLst>
              <a:ext uri="{FF2B5EF4-FFF2-40B4-BE49-F238E27FC236}">
                <a16:creationId xmlns:a16="http://schemas.microsoft.com/office/drawing/2014/main" id="{D6CF7AD7-AB38-8B4A-A47F-73B1EC3E6F97}"/>
              </a:ext>
            </a:extLst>
          </p:cNvPr>
          <p:cNvSpPr/>
          <p:nvPr userDrawn="1"/>
        </p:nvSpPr>
        <p:spPr>
          <a:xfrm>
            <a:off x="9068442"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sp>
        <p:nvSpPr>
          <p:cNvPr id="49" name="Round Diagonal Corner of Rectangle 19">
            <a:extLst>
              <a:ext uri="{FF2B5EF4-FFF2-40B4-BE49-F238E27FC236}">
                <a16:creationId xmlns:a16="http://schemas.microsoft.com/office/drawing/2014/main" id="{CFBC5345-83CE-5747-B9B5-39A4ADE6ADEF}"/>
              </a:ext>
            </a:extLst>
          </p:cNvPr>
          <p:cNvSpPr/>
          <p:nvPr userDrawn="1"/>
        </p:nvSpPr>
        <p:spPr>
          <a:xfrm>
            <a:off x="9068441" y="301994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0" name="Round Diagonal Corner of Rectangle 20">
            <a:extLst>
              <a:ext uri="{FF2B5EF4-FFF2-40B4-BE49-F238E27FC236}">
                <a16:creationId xmlns:a16="http://schemas.microsoft.com/office/drawing/2014/main" id="{8DF1A5B0-BE21-B140-AC47-18291963E18E}"/>
              </a:ext>
            </a:extLst>
          </p:cNvPr>
          <p:cNvSpPr/>
          <p:nvPr userDrawn="1"/>
        </p:nvSpPr>
        <p:spPr>
          <a:xfrm>
            <a:off x="9068441" y="380681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pic>
        <p:nvPicPr>
          <p:cNvPr id="51" name="Picture 50"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552" y="1120347"/>
            <a:ext cx="1316343" cy="643629"/>
          </a:xfrm>
          <a:prstGeom prst="rect">
            <a:avLst/>
          </a:prstGeom>
          <a:effectLst>
            <a:outerShdw blurRad="50800" dist="38100" dir="2700000" algn="tl" rotWithShape="0">
              <a:prstClr val="black">
                <a:alpha val="40000"/>
              </a:prstClr>
            </a:outerShdw>
          </a:effectLst>
        </p:spPr>
      </p:pic>
      <p:sp>
        <p:nvSpPr>
          <p:cNvPr id="52" name="Round Diagonal Corner of Rectangle 6">
            <a:extLst>
              <a:ext uri="{FF2B5EF4-FFF2-40B4-BE49-F238E27FC236}">
                <a16:creationId xmlns:a16="http://schemas.microsoft.com/office/drawing/2014/main" id="{31784EF0-8B02-C047-9939-EC7CB446C33C}"/>
              </a:ext>
            </a:extLst>
          </p:cNvPr>
          <p:cNvSpPr/>
          <p:nvPr userDrawn="1"/>
        </p:nvSpPr>
        <p:spPr>
          <a:xfrm>
            <a:off x="310138" y="4587806"/>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3" name="Round Diagonal Corner of Rectangle 16">
            <a:extLst>
              <a:ext uri="{FF2B5EF4-FFF2-40B4-BE49-F238E27FC236}">
                <a16:creationId xmlns:a16="http://schemas.microsoft.com/office/drawing/2014/main" id="{A7A25C99-5474-7C4B-94C2-E5996FFF3929}"/>
              </a:ext>
            </a:extLst>
          </p:cNvPr>
          <p:cNvSpPr/>
          <p:nvPr userDrawn="1"/>
        </p:nvSpPr>
        <p:spPr>
          <a:xfrm>
            <a:off x="6149007" y="4586078"/>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200" dirty="0">
              <a:solidFill>
                <a:srgbClr val="FFFFFF"/>
              </a:solidFill>
            </a:endParaRPr>
          </a:p>
        </p:txBody>
      </p:sp>
      <p:sp>
        <p:nvSpPr>
          <p:cNvPr id="54" name="Round Diagonal Corner of Rectangle 12">
            <a:extLst>
              <a:ext uri="{FF2B5EF4-FFF2-40B4-BE49-F238E27FC236}">
                <a16:creationId xmlns:a16="http://schemas.microsoft.com/office/drawing/2014/main" id="{2B6137D6-0CE9-B34D-B30E-0BDA77B3FAE6}"/>
              </a:ext>
            </a:extLst>
          </p:cNvPr>
          <p:cNvSpPr/>
          <p:nvPr userDrawn="1"/>
        </p:nvSpPr>
        <p:spPr>
          <a:xfrm>
            <a:off x="3227607" y="4586078"/>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bg1"/>
              </a:solidFill>
            </a:endParaRPr>
          </a:p>
          <a:p>
            <a:pPr algn="ctr"/>
            <a:endParaRPr lang="en-GB" sz="1200" dirty="0">
              <a:solidFill>
                <a:schemeClr val="bg1"/>
              </a:solidFill>
            </a:endParaRPr>
          </a:p>
        </p:txBody>
      </p:sp>
      <p:sp>
        <p:nvSpPr>
          <p:cNvPr id="55" name="Round Diagonal Corner of Rectangle 20">
            <a:extLst>
              <a:ext uri="{FF2B5EF4-FFF2-40B4-BE49-F238E27FC236}">
                <a16:creationId xmlns:a16="http://schemas.microsoft.com/office/drawing/2014/main" id="{8DF1A5B0-BE21-B140-AC47-18291963E18E}"/>
              </a:ext>
            </a:extLst>
          </p:cNvPr>
          <p:cNvSpPr/>
          <p:nvPr userDrawn="1"/>
        </p:nvSpPr>
        <p:spPr>
          <a:xfrm>
            <a:off x="9068441" y="4586078"/>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pic>
        <p:nvPicPr>
          <p:cNvPr id="56" name="Picture 55" descr="Icon&#10;&#10;Description automatically generated">
            <a:extLst>
              <a:ext uri="{FF2B5EF4-FFF2-40B4-BE49-F238E27FC236}">
                <a16:creationId xmlns:a16="http://schemas.microsoft.com/office/drawing/2014/main" id="{0324B781-8D46-46B7-9136-8BF65D51E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9693" y="1120347"/>
            <a:ext cx="1316343" cy="643629"/>
          </a:xfrm>
          <a:prstGeom prst="rect">
            <a:avLst/>
          </a:prstGeom>
          <a:effectLst>
            <a:outerShdw blurRad="50800" dist="38100" dir="2700000" algn="tl" rotWithShape="0">
              <a:prstClr val="black">
                <a:alpha val="40000"/>
              </a:prstClr>
            </a:outerShdw>
          </a:effectLst>
        </p:spPr>
      </p:pic>
      <p:pic>
        <p:nvPicPr>
          <p:cNvPr id="57" name="Picture 56" descr="Icon&#10;&#10;Description automatically generated">
            <a:extLst>
              <a:ext uri="{FF2B5EF4-FFF2-40B4-BE49-F238E27FC236}">
                <a16:creationId xmlns:a16="http://schemas.microsoft.com/office/drawing/2014/main" id="{B12763C7-B190-40C4-81FC-A3D41EE8DB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8602" y="1126433"/>
            <a:ext cx="1316343" cy="643629"/>
          </a:xfrm>
          <a:prstGeom prst="rect">
            <a:avLst/>
          </a:prstGeom>
          <a:effectLst>
            <a:outerShdw blurRad="50800" dist="38100" dir="2700000" algn="tl" rotWithShape="0">
              <a:prstClr val="black">
                <a:alpha val="40000"/>
              </a:prstClr>
            </a:outerShdw>
          </a:effectLst>
        </p:spPr>
      </p:pic>
      <p:pic>
        <p:nvPicPr>
          <p:cNvPr id="58" name="Picture 57" descr="Icon&#10;&#10;Description automatically generated">
            <a:extLst>
              <a:ext uri="{FF2B5EF4-FFF2-40B4-BE49-F238E27FC236}">
                <a16:creationId xmlns:a16="http://schemas.microsoft.com/office/drawing/2014/main" id="{1E1664AE-329C-4724-80A0-E15B514334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8719" y="1120346"/>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p:nvPr>
        </p:nvSpPr>
        <p:spPr>
          <a:xfrm>
            <a:off x="309563" y="1503363"/>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3" name="Text Placeholder 2"/>
          <p:cNvSpPr>
            <a:spLocks noGrp="1"/>
          </p:cNvSpPr>
          <p:nvPr>
            <p:ph type="body" sz="quarter" idx="12"/>
          </p:nvPr>
        </p:nvSpPr>
        <p:spPr>
          <a:xfrm>
            <a:off x="3234815" y="1500557"/>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4" name="Text Placeholder 2"/>
          <p:cNvSpPr>
            <a:spLocks noGrp="1"/>
          </p:cNvSpPr>
          <p:nvPr>
            <p:ph type="body" sz="quarter" idx="13"/>
          </p:nvPr>
        </p:nvSpPr>
        <p:spPr>
          <a:xfrm>
            <a:off x="6145066" y="1491562"/>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5" name="Text Placeholder 2"/>
          <p:cNvSpPr>
            <a:spLocks noGrp="1"/>
          </p:cNvSpPr>
          <p:nvPr>
            <p:ph type="body" sz="quarter" idx="14"/>
          </p:nvPr>
        </p:nvSpPr>
        <p:spPr>
          <a:xfrm>
            <a:off x="9069091" y="1497484"/>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 name="Text Placeholder 5"/>
          <p:cNvSpPr>
            <a:spLocks noGrp="1"/>
          </p:cNvSpPr>
          <p:nvPr>
            <p:ph type="body" sz="quarter" idx="15"/>
          </p:nvPr>
        </p:nvSpPr>
        <p:spPr>
          <a:xfrm>
            <a:off x="307975" y="3032125"/>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6" name="Text Placeholder 5"/>
          <p:cNvSpPr>
            <a:spLocks noGrp="1"/>
          </p:cNvSpPr>
          <p:nvPr>
            <p:ph type="body" sz="quarter" idx="16"/>
          </p:nvPr>
        </p:nvSpPr>
        <p:spPr>
          <a:xfrm>
            <a:off x="312101" y="3813040"/>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7" name="Text Placeholder 5"/>
          <p:cNvSpPr>
            <a:spLocks noGrp="1"/>
          </p:cNvSpPr>
          <p:nvPr>
            <p:ph type="body" sz="quarter" idx="17"/>
          </p:nvPr>
        </p:nvSpPr>
        <p:spPr>
          <a:xfrm>
            <a:off x="307975" y="459760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9" name="Text Placeholder 5"/>
          <p:cNvSpPr>
            <a:spLocks noGrp="1"/>
          </p:cNvSpPr>
          <p:nvPr>
            <p:ph type="body" sz="quarter" idx="19"/>
          </p:nvPr>
        </p:nvSpPr>
        <p:spPr>
          <a:xfrm>
            <a:off x="3234815" y="3019442"/>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0" name="Text Placeholder 5"/>
          <p:cNvSpPr>
            <a:spLocks noGrp="1"/>
          </p:cNvSpPr>
          <p:nvPr>
            <p:ph type="body" sz="quarter" idx="20"/>
          </p:nvPr>
        </p:nvSpPr>
        <p:spPr>
          <a:xfrm>
            <a:off x="3230052" y="382151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1" name="Text Placeholder 5"/>
          <p:cNvSpPr>
            <a:spLocks noGrp="1"/>
          </p:cNvSpPr>
          <p:nvPr>
            <p:ph type="body" sz="quarter" idx="21"/>
          </p:nvPr>
        </p:nvSpPr>
        <p:spPr>
          <a:xfrm>
            <a:off x="3208668" y="4582506"/>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2" name="Text Placeholder 5"/>
          <p:cNvSpPr>
            <a:spLocks noGrp="1"/>
          </p:cNvSpPr>
          <p:nvPr>
            <p:ph type="body" sz="quarter" idx="22"/>
          </p:nvPr>
        </p:nvSpPr>
        <p:spPr>
          <a:xfrm>
            <a:off x="6147275" y="302581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3" name="Text Placeholder 5"/>
          <p:cNvSpPr>
            <a:spLocks noGrp="1"/>
          </p:cNvSpPr>
          <p:nvPr>
            <p:ph type="body" sz="quarter" idx="23"/>
          </p:nvPr>
        </p:nvSpPr>
        <p:spPr>
          <a:xfrm>
            <a:off x="6160067" y="3821518"/>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4" name="Text Placeholder 5"/>
          <p:cNvSpPr>
            <a:spLocks noGrp="1"/>
          </p:cNvSpPr>
          <p:nvPr>
            <p:ph type="body" sz="quarter" idx="24"/>
          </p:nvPr>
        </p:nvSpPr>
        <p:spPr>
          <a:xfrm>
            <a:off x="6160067" y="4595464"/>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5" name="Text Placeholder 5"/>
          <p:cNvSpPr>
            <a:spLocks noGrp="1"/>
          </p:cNvSpPr>
          <p:nvPr>
            <p:ph type="body" sz="quarter" idx="25"/>
          </p:nvPr>
        </p:nvSpPr>
        <p:spPr>
          <a:xfrm>
            <a:off x="9075559" y="3035513"/>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6" name="Text Placeholder 5"/>
          <p:cNvSpPr>
            <a:spLocks noGrp="1"/>
          </p:cNvSpPr>
          <p:nvPr>
            <p:ph type="body" sz="quarter" idx="26"/>
          </p:nvPr>
        </p:nvSpPr>
        <p:spPr>
          <a:xfrm>
            <a:off x="9075559" y="3819528"/>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7" name="Text Placeholder 5"/>
          <p:cNvSpPr>
            <a:spLocks noGrp="1"/>
          </p:cNvSpPr>
          <p:nvPr>
            <p:ph type="body" sz="quarter" idx="27"/>
          </p:nvPr>
        </p:nvSpPr>
        <p:spPr>
          <a:xfrm>
            <a:off x="9068441" y="459056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9" name="Slide Number Placeholder 1">
            <a:extLst>
              <a:ext uri="{FF2B5EF4-FFF2-40B4-BE49-F238E27FC236}">
                <a16:creationId xmlns:a16="http://schemas.microsoft.com/office/drawing/2014/main" id="{14ADBE28-141D-49CD-AEFF-8FD5ADE4D47F}"/>
              </a:ext>
            </a:extLst>
          </p:cNvPr>
          <p:cNvSpPr>
            <a:spLocks noGrp="1"/>
          </p:cNvSpPr>
          <p:nvPr>
            <p:ph type="sldNum" sz="quarter" idx="28"/>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173195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TP Blank no shad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3BCC04-3DFF-4404-8795-D85532E9B24D}"/>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1"/>
          </p:nvPr>
        </p:nvSpPr>
        <p:spPr>
          <a:xfrm>
            <a:off x="482600" y="1441622"/>
            <a:ext cx="11108038" cy="4296032"/>
          </a:xfrm>
        </p:spPr>
        <p:txBody>
          <a:bodyPr>
            <a:normAutofit/>
          </a:bodyPr>
          <a:lstStyle>
            <a:lvl1pPr marL="0" indent="0">
              <a:buFont typeface="Arial" panose="020B0604020202020204" pitchFamily="34" charse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GB" dirty="0"/>
          </a:p>
        </p:txBody>
      </p:sp>
      <p:sp>
        <p:nvSpPr>
          <p:cNvPr id="9" name="Text Placeholder 2"/>
          <p:cNvSpPr>
            <a:spLocks noGrp="1"/>
          </p:cNvSpPr>
          <p:nvPr>
            <p:ph type="body" sz="quarter" idx="10"/>
          </p:nvPr>
        </p:nvSpPr>
        <p:spPr>
          <a:xfrm>
            <a:off x="482599" y="321276"/>
            <a:ext cx="7705437"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Slide Number Placeholder 1">
            <a:extLst>
              <a:ext uri="{FF2B5EF4-FFF2-40B4-BE49-F238E27FC236}">
                <a16:creationId xmlns:a16="http://schemas.microsoft.com/office/drawing/2014/main" id="{91B308D1-6E43-4A9C-84F9-C09696BE7B75}"/>
              </a:ext>
            </a:extLst>
          </p:cNvPr>
          <p:cNvSpPr>
            <a:spLocks noGrp="1"/>
          </p:cNvSpPr>
          <p:nvPr>
            <p:ph type="sldNum" sz="quarter" idx="12"/>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76735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TP Title Slide ">
    <p:bg>
      <p:bgRef idx="1001">
        <a:schemeClr val="bg1"/>
      </p:bgRef>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95737E07-F710-403E-A5DA-507CBFAC24B3}"/>
              </a:ext>
            </a:extLst>
          </p:cNvPr>
          <p:cNvSpPr/>
          <p:nvPr userDrawn="1"/>
        </p:nvSpPr>
        <p:spPr>
          <a:xfrm rot="10800000" flipH="1">
            <a:off x="-1" y="7687"/>
            <a:ext cx="8902932" cy="6135417"/>
          </a:xfrm>
          <a:prstGeom prst="round1Rect">
            <a:avLst>
              <a:gd name="adj" fmla="val 38268"/>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9" name="TextBox 18">
            <a:extLst>
              <a:ext uri="{FF2B5EF4-FFF2-40B4-BE49-F238E27FC236}">
                <a16:creationId xmlns:a16="http://schemas.microsoft.com/office/drawing/2014/main" id="{4F766AA4-FEBA-5342-837F-D8ADEB4A205E}"/>
              </a:ext>
            </a:extLst>
          </p:cNvPr>
          <p:cNvSpPr txBox="1"/>
          <p:nvPr userDrawn="1"/>
        </p:nvSpPr>
        <p:spPr>
          <a:xfrm>
            <a:off x="10610658" y="6335544"/>
            <a:ext cx="825471" cy="276999"/>
          </a:xfrm>
          <a:prstGeom prst="rect">
            <a:avLst/>
          </a:prstGeom>
          <a:noFill/>
          <a:ln>
            <a:noFill/>
          </a:ln>
        </p:spPr>
        <p:txBody>
          <a:bodyPr wrap="square" rtlCol="0">
            <a:spAutoFit/>
          </a:bodyPr>
          <a:lstStyle/>
          <a:p>
            <a:pPr algn="r"/>
            <a:fld id="{260E2A6B-A809-4840-BF14-8648BC0BDF87}" type="slidenum">
              <a:rPr lang="id-ID" sz="1200" b="0" smtClean="0">
                <a:solidFill>
                  <a:schemeClr val="bg1"/>
                </a:solidFill>
                <a:latin typeface="Arial" panose="020B0604020202020204" pitchFamily="34" charset="0"/>
                <a:cs typeface="Arial" panose="020B0604020202020204" pitchFamily="34" charset="0"/>
              </a:rPr>
              <a:pPr algn="r"/>
              <a:t>‹#›</a:t>
            </a:fld>
            <a:endParaRPr lang="id-ID" sz="1200" b="0" dirty="0">
              <a:solidFill>
                <a:schemeClr val="bg1"/>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6" hasCustomPrompt="1"/>
          </p:nvPr>
        </p:nvSpPr>
        <p:spPr>
          <a:xfrm>
            <a:off x="844550" y="1416696"/>
            <a:ext cx="5651500" cy="1894915"/>
          </a:xfrm>
        </p:spPr>
        <p:txBody>
          <a:bodyPr>
            <a:normAutofit/>
          </a:bodyPr>
          <a:lstStyle>
            <a:lvl1pPr marL="0" indent="0">
              <a:buNone/>
              <a:defRPr sz="4400" b="1">
                <a:solidFill>
                  <a:schemeClr val="bg1"/>
                </a:solidFill>
              </a:defRPr>
            </a:lvl1pPr>
          </a:lstStyle>
          <a:p>
            <a:pPr lvl="0"/>
            <a:r>
              <a:rPr lang="en-US" dirty="0"/>
              <a:t>Click to edit Master title style</a:t>
            </a:r>
            <a:endParaRPr lang="en-GB" dirty="0"/>
          </a:p>
        </p:txBody>
      </p:sp>
      <p:sp>
        <p:nvSpPr>
          <p:cNvPr id="9" name="Text Placeholder 8"/>
          <p:cNvSpPr>
            <a:spLocks noGrp="1"/>
          </p:cNvSpPr>
          <p:nvPr>
            <p:ph type="body" sz="quarter" idx="17"/>
          </p:nvPr>
        </p:nvSpPr>
        <p:spPr>
          <a:xfrm>
            <a:off x="844550" y="3586819"/>
            <a:ext cx="5651500" cy="1655762"/>
          </a:xfrm>
        </p:spPr>
        <p:txBody>
          <a:bodyPr>
            <a:normAutofit/>
          </a:bodyPr>
          <a:lstStyle>
            <a:lvl1pPr marL="0" indent="0">
              <a:buNone/>
              <a:defRPr sz="2000">
                <a:solidFill>
                  <a:schemeClr val="bg1"/>
                </a:solidFill>
              </a:defRPr>
            </a:lvl1pPr>
          </a:lstStyle>
          <a:p>
            <a:pPr lvl="0"/>
            <a:endParaRPr lang="en-GB" dirty="0"/>
          </a:p>
        </p:txBody>
      </p:sp>
      <p:pic>
        <p:nvPicPr>
          <p:cNvPr id="16" name="Picture 15">
            <a:extLst>
              <a:ext uri="{FF2B5EF4-FFF2-40B4-BE49-F238E27FC236}">
                <a16:creationId xmlns:a16="http://schemas.microsoft.com/office/drawing/2014/main" id="{BF2FC29F-018D-45DB-81DE-D267120B7A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359"/>
          <a:stretch/>
        </p:blipFill>
        <p:spPr>
          <a:xfrm>
            <a:off x="9262307" y="5860531"/>
            <a:ext cx="2696702" cy="752012"/>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414772D7-5039-456E-AC94-023036D395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35454" y="245457"/>
            <a:ext cx="2266284" cy="1044324"/>
          </a:xfrm>
          <a:prstGeom prst="rect">
            <a:avLst/>
          </a:prstGeom>
        </p:spPr>
      </p:pic>
      <p:sp>
        <p:nvSpPr>
          <p:cNvPr id="11" name="Text Placeholder 2">
            <a:extLst>
              <a:ext uri="{FF2B5EF4-FFF2-40B4-BE49-F238E27FC236}">
                <a16:creationId xmlns:a16="http://schemas.microsoft.com/office/drawing/2014/main" id="{AA2877DC-17D5-401E-BB75-2876F93147C5}"/>
              </a:ext>
            </a:extLst>
          </p:cNvPr>
          <p:cNvSpPr>
            <a:spLocks noGrp="1"/>
          </p:cNvSpPr>
          <p:nvPr>
            <p:ph type="body" sz="quarter" idx="10" hasCustomPrompt="1"/>
          </p:nvPr>
        </p:nvSpPr>
        <p:spPr>
          <a:xfrm>
            <a:off x="10407534" y="5484703"/>
            <a:ext cx="1551475" cy="242766"/>
          </a:xfrm>
        </p:spPr>
        <p:txBody>
          <a:bodyPr>
            <a:noAutofit/>
          </a:bodyPr>
          <a:lstStyle>
            <a:lvl1pPr marL="0" indent="0" algn="r">
              <a:buNone/>
              <a:defRPr sz="1200" b="0" i="1">
                <a:solidFill>
                  <a:schemeClr val="tx1"/>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GB" dirty="0"/>
              <a:t>In collaboration with</a:t>
            </a:r>
          </a:p>
        </p:txBody>
      </p:sp>
    </p:spTree>
    <p:extLst>
      <p:ext uri="{BB962C8B-B14F-4D97-AF65-F5344CB8AC3E}">
        <p14:creationId xmlns:p14="http://schemas.microsoft.com/office/powerpoint/2010/main" val="18768873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TP Blank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2600" y="1441623"/>
            <a:ext cx="11108038" cy="4296032"/>
          </a:xfrm>
        </p:spPr>
        <p:txBody>
          <a:bodyPr>
            <a:normAutofit/>
          </a:bodyPr>
          <a:lstStyle>
            <a:lvl1pPr marL="0" indent="0">
              <a:buFont typeface="Arial" panose="020B0604020202020204" pitchFamily="34" charse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GB" dirty="0"/>
          </a:p>
        </p:txBody>
      </p:sp>
      <p:sp>
        <p:nvSpPr>
          <p:cNvPr id="9" name="Text Placeholder 2"/>
          <p:cNvSpPr>
            <a:spLocks noGrp="1"/>
          </p:cNvSpPr>
          <p:nvPr>
            <p:ph type="body" sz="quarter" idx="10"/>
          </p:nvPr>
        </p:nvSpPr>
        <p:spPr>
          <a:xfrm>
            <a:off x="482600" y="321276"/>
            <a:ext cx="7347990"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2" name="Slide Number Placeholder 1"/>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476685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TP Divider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CD0C2D-94BD-4A83-97B2-CEA58A874F2F}"/>
              </a:ext>
            </a:extLst>
          </p:cNvPr>
          <p:cNvSpPr/>
          <p:nvPr userDrawn="1"/>
        </p:nvSpPr>
        <p:spPr>
          <a:xfrm>
            <a:off x="0" y="0"/>
            <a:ext cx="12192000" cy="5910349"/>
          </a:xfrm>
          <a:prstGeom prst="rect">
            <a:avLst/>
          </a:prstGeom>
          <a:solidFill>
            <a:srgbClr val="494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
          <p:cNvSpPr txBox="1">
            <a:spLocks/>
          </p:cNvSpPr>
          <p:nvPr userDrawn="1"/>
        </p:nvSpPr>
        <p:spPr>
          <a:xfrm>
            <a:off x="471413" y="1378424"/>
            <a:ext cx="7637463" cy="4465491"/>
          </a:xfrm>
          <a:prstGeom prst="rect">
            <a:avLst/>
          </a:prstGeom>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3600" b="1" dirty="0">
              <a:solidFill>
                <a:schemeClr val="bg1"/>
              </a:solidFill>
            </a:endParaRPr>
          </a:p>
          <a:p>
            <a:r>
              <a:rPr lang="en-GB" sz="3600" b="1" dirty="0">
                <a:solidFill>
                  <a:schemeClr val="bg1"/>
                </a:solidFill>
              </a:rPr>
              <a:t> </a:t>
            </a:r>
          </a:p>
          <a:p>
            <a:endParaRPr lang="en-GB" sz="3600" b="1" dirty="0">
              <a:solidFill>
                <a:schemeClr val="bg1"/>
              </a:solidFill>
            </a:endParaRPr>
          </a:p>
        </p:txBody>
      </p:sp>
      <p:pic>
        <p:nvPicPr>
          <p:cNvPr id="12" name="Picture 11"/>
          <p:cNvPicPr>
            <a:picLocks noGrp="1" noChangeAspect="1"/>
          </p:cNvPicPr>
          <p:nvPr userDrawn="1"/>
        </p:nvPicPr>
        <p:blipFill rotWithShape="1">
          <a:blip r:embed="rId2" cstate="print">
            <a:extLst>
              <a:ext uri="{28A0092B-C50C-407E-A947-70E740481C1C}">
                <a14:useLocalDpi xmlns:a14="http://schemas.microsoft.com/office/drawing/2010/main" val="0"/>
              </a:ext>
            </a:extLst>
          </a:blip>
          <a:srcRect l="11383" r="30919"/>
          <a:stretch/>
        </p:blipFill>
        <p:spPr>
          <a:xfrm>
            <a:off x="10390984" y="1385563"/>
            <a:ext cx="1701270" cy="4431099"/>
          </a:xfrm>
          <a:prstGeom prst="rect">
            <a:avLst/>
          </a:prstGeom>
        </p:spPr>
      </p:pic>
      <p:pic>
        <p:nvPicPr>
          <p:cNvPr id="14" name="Picture 13"/>
          <p:cNvPicPr>
            <a:picLocks noGrp="1" noChangeAspect="1"/>
          </p:cNvPicPr>
          <p:nvPr userDrawn="1"/>
        </p:nvPicPr>
        <p:blipFill rotWithShape="1">
          <a:blip r:embed="rId3" cstate="print">
            <a:extLst>
              <a:ext uri="{28A0092B-C50C-407E-A947-70E740481C1C}">
                <a14:useLocalDpi xmlns:a14="http://schemas.microsoft.com/office/drawing/2010/main" val="0"/>
              </a:ext>
            </a:extLst>
          </a:blip>
          <a:srcRect l="10631" r="30744"/>
          <a:stretch/>
        </p:blipFill>
        <p:spPr>
          <a:xfrm>
            <a:off x="8188714" y="3426277"/>
            <a:ext cx="2098675" cy="2382837"/>
          </a:xfrm>
          <a:prstGeom prst="rect">
            <a:avLst/>
          </a:prstGeom>
        </p:spPr>
      </p:pic>
      <p:pic>
        <p:nvPicPr>
          <p:cNvPr id="15" name="Picture 14"/>
          <p:cNvPicPr>
            <a:picLocks noGrp="1" noChangeAspect="1"/>
          </p:cNvPicPr>
          <p:nvPr userDrawn="1"/>
        </p:nvPicPr>
        <p:blipFill rotWithShape="1">
          <a:blip r:embed="rId4" cstate="print">
            <a:extLst>
              <a:ext uri="{28A0092B-C50C-407E-A947-70E740481C1C}">
                <a14:useLocalDpi xmlns:a14="http://schemas.microsoft.com/office/drawing/2010/main" val="0"/>
              </a:ext>
            </a:extLst>
          </a:blip>
          <a:srcRect l="1920" r="26483"/>
          <a:stretch/>
        </p:blipFill>
        <p:spPr>
          <a:xfrm>
            <a:off x="5985264" y="1379989"/>
            <a:ext cx="2098675" cy="1951038"/>
          </a:xfrm>
          <a:prstGeom prst="rect">
            <a:avLst/>
          </a:prstGeom>
        </p:spPr>
      </p:pic>
      <p:pic>
        <p:nvPicPr>
          <p:cNvPr id="16" name="Picture 15"/>
          <p:cNvPicPr>
            <a:picLocks noGrp="1" noChangeAspect="1"/>
          </p:cNvPicPr>
          <p:nvPr userDrawn="1"/>
        </p:nvPicPr>
        <p:blipFill rotWithShape="1">
          <a:blip r:embed="rId5" cstate="print">
            <a:extLst>
              <a:ext uri="{28A0092B-C50C-407E-A947-70E740481C1C}">
                <a14:useLocalDpi xmlns:a14="http://schemas.microsoft.com/office/drawing/2010/main" val="0"/>
              </a:ext>
            </a:extLst>
          </a:blip>
          <a:srcRect l="1922" r="26484"/>
          <a:stretch/>
        </p:blipFill>
        <p:spPr>
          <a:xfrm>
            <a:off x="8188714" y="1379989"/>
            <a:ext cx="2098675" cy="1951038"/>
          </a:xfrm>
          <a:prstGeom prst="rect">
            <a:avLst/>
          </a:prstGeom>
        </p:spPr>
      </p:pic>
      <p:sp>
        <p:nvSpPr>
          <p:cNvPr id="21" name="Text Placeholder 2">
            <a:extLst>
              <a:ext uri="{FF2B5EF4-FFF2-40B4-BE49-F238E27FC236}">
                <a16:creationId xmlns:a16="http://schemas.microsoft.com/office/drawing/2014/main" id="{A1217F8D-EF7D-4F63-9DCA-04A2D0B3632B}"/>
              </a:ext>
            </a:extLst>
          </p:cNvPr>
          <p:cNvSpPr>
            <a:spLocks noGrp="1"/>
          </p:cNvSpPr>
          <p:nvPr>
            <p:ph type="body" sz="quarter" idx="10"/>
          </p:nvPr>
        </p:nvSpPr>
        <p:spPr>
          <a:xfrm>
            <a:off x="352135" y="417133"/>
            <a:ext cx="5280994" cy="596952"/>
          </a:xfrm>
        </p:spPr>
        <p:txBody>
          <a:bodyPr>
            <a:noAutofit/>
          </a:bodyPr>
          <a:lstStyle>
            <a:lvl1pPr marL="0" indent="0">
              <a:buNone/>
              <a:defRPr sz="3600" b="1">
                <a:solidFill>
                  <a:schemeClr val="bg1"/>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pic>
        <p:nvPicPr>
          <p:cNvPr id="5" name="Picture 4" descr="Text&#10;&#10;Description automatically generated">
            <a:extLst>
              <a:ext uri="{FF2B5EF4-FFF2-40B4-BE49-F238E27FC236}">
                <a16:creationId xmlns:a16="http://schemas.microsoft.com/office/drawing/2014/main" id="{82F7F80C-2DBE-4D09-AC31-0A1725D63C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171" y="176758"/>
            <a:ext cx="1547235" cy="83732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9287A5E-0414-4E15-8D18-F4E4D4A332A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1666"/>
          <a:stretch/>
        </p:blipFill>
        <p:spPr>
          <a:xfrm>
            <a:off x="8827805" y="329264"/>
            <a:ext cx="1264081" cy="543570"/>
          </a:xfrm>
          <a:prstGeom prst="rect">
            <a:avLst/>
          </a:prstGeom>
        </p:spPr>
      </p:pic>
      <p:sp>
        <p:nvSpPr>
          <p:cNvPr id="17" name="Slide Number Placeholder 1">
            <a:extLst>
              <a:ext uri="{FF2B5EF4-FFF2-40B4-BE49-F238E27FC236}">
                <a16:creationId xmlns:a16="http://schemas.microsoft.com/office/drawing/2014/main" id="{5596C0D7-AE9E-4D4B-9290-DE66643770B1}"/>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pic>
        <p:nvPicPr>
          <p:cNvPr id="4" name="Picture 3" descr="A screenshot of a computer&#10;&#10;Description automatically generated with medium confidence">
            <a:extLst>
              <a:ext uri="{FF2B5EF4-FFF2-40B4-BE49-F238E27FC236}">
                <a16:creationId xmlns:a16="http://schemas.microsoft.com/office/drawing/2014/main" id="{2F9C122D-9253-47C9-8866-F4FC540EE04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46490" t="34690" r="46508" b="33779"/>
          <a:stretch/>
        </p:blipFill>
        <p:spPr>
          <a:xfrm>
            <a:off x="8118123" y="238037"/>
            <a:ext cx="658026" cy="709614"/>
          </a:xfrm>
          <a:prstGeom prst="rect">
            <a:avLst/>
          </a:prstGeom>
        </p:spPr>
      </p:pic>
    </p:spTree>
    <p:extLst>
      <p:ext uri="{BB962C8B-B14F-4D97-AF65-F5344CB8AC3E}">
        <p14:creationId xmlns:p14="http://schemas.microsoft.com/office/powerpoint/2010/main" val="3747697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TP Benefits boxes">
    <p:spTree>
      <p:nvGrpSpPr>
        <p:cNvPr id="1" name=""/>
        <p:cNvGrpSpPr/>
        <p:nvPr/>
      </p:nvGrpSpPr>
      <p:grpSpPr>
        <a:xfrm>
          <a:off x="0" y="0"/>
          <a:ext cx="0" cy="0"/>
          <a:chOff x="0" y="0"/>
          <a:chExt cx="0" cy="0"/>
        </a:xfrm>
      </p:grpSpPr>
      <p:sp>
        <p:nvSpPr>
          <p:cNvPr id="11" name="Round Diagonal Corner of Rectangle 4">
            <a:extLst>
              <a:ext uri="{FF2B5EF4-FFF2-40B4-BE49-F238E27FC236}">
                <a16:creationId xmlns:a16="http://schemas.microsoft.com/office/drawing/2014/main" id="{D6246032-6431-A047-B5BF-367083490FFF}"/>
              </a:ext>
            </a:extLst>
          </p:cNvPr>
          <p:cNvSpPr/>
          <p:nvPr userDrawn="1"/>
        </p:nvSpPr>
        <p:spPr>
          <a:xfrm>
            <a:off x="315285"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3" name="Text Placeholder 2"/>
          <p:cNvSpPr>
            <a:spLocks noGrp="1"/>
          </p:cNvSpPr>
          <p:nvPr>
            <p:ph type="body" sz="quarter" idx="11"/>
          </p:nvPr>
        </p:nvSpPr>
        <p:spPr>
          <a:xfrm>
            <a:off x="315913" y="2773363"/>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9" name="Text Placeholder 2"/>
          <p:cNvSpPr>
            <a:spLocks noGrp="1"/>
          </p:cNvSpPr>
          <p:nvPr>
            <p:ph type="body" sz="quarter" idx="10"/>
          </p:nvPr>
        </p:nvSpPr>
        <p:spPr>
          <a:xfrm>
            <a:off x="482599" y="321276"/>
            <a:ext cx="7697125"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2" name="Round Diagonal Corner of Rectangle 5">
            <a:extLst>
              <a:ext uri="{FF2B5EF4-FFF2-40B4-BE49-F238E27FC236}">
                <a16:creationId xmlns:a16="http://schemas.microsoft.com/office/drawing/2014/main" id="{1968059B-B35D-024B-8D9D-32B8B3113E9E}"/>
              </a:ext>
            </a:extLst>
          </p:cNvPr>
          <p:cNvSpPr/>
          <p:nvPr userDrawn="1"/>
        </p:nvSpPr>
        <p:spPr>
          <a:xfrm>
            <a:off x="315284" y="436578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3" name="Round Diagonal Corner of Rectangle 6">
            <a:extLst>
              <a:ext uri="{FF2B5EF4-FFF2-40B4-BE49-F238E27FC236}">
                <a16:creationId xmlns:a16="http://schemas.microsoft.com/office/drawing/2014/main" id="{31784EF0-8B02-C047-9939-EC7CB446C33C}"/>
              </a:ext>
            </a:extLst>
          </p:cNvPr>
          <p:cNvSpPr/>
          <p:nvPr userDrawn="1"/>
        </p:nvSpPr>
        <p:spPr>
          <a:xfrm>
            <a:off x="315284" y="4820096"/>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4" name="Round Diagonal Corner of Rectangle 7">
            <a:extLst>
              <a:ext uri="{FF2B5EF4-FFF2-40B4-BE49-F238E27FC236}">
                <a16:creationId xmlns:a16="http://schemas.microsoft.com/office/drawing/2014/main" id="{4EE64F87-EE0A-1447-BF73-42C154193FF2}"/>
              </a:ext>
            </a:extLst>
          </p:cNvPr>
          <p:cNvSpPr/>
          <p:nvPr userDrawn="1"/>
        </p:nvSpPr>
        <p:spPr>
          <a:xfrm>
            <a:off x="180066" y="1220530"/>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sp>
        <p:nvSpPr>
          <p:cNvPr id="16" name="Round Diagonal Corner of Rectangle 10">
            <a:extLst>
              <a:ext uri="{FF2B5EF4-FFF2-40B4-BE49-F238E27FC236}">
                <a16:creationId xmlns:a16="http://schemas.microsoft.com/office/drawing/2014/main" id="{82EF6E64-EA00-704E-B587-5EF3E7C2BD7C}"/>
              </a:ext>
            </a:extLst>
          </p:cNvPr>
          <p:cNvSpPr/>
          <p:nvPr userDrawn="1"/>
        </p:nvSpPr>
        <p:spPr>
          <a:xfrm>
            <a:off x="3234719"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17" name="Round Diagonal Corner of Rectangle 11">
            <a:extLst>
              <a:ext uri="{FF2B5EF4-FFF2-40B4-BE49-F238E27FC236}">
                <a16:creationId xmlns:a16="http://schemas.microsoft.com/office/drawing/2014/main" id="{CD9D83D2-9052-8B43-AF04-B2CE8611F4EE}"/>
              </a:ext>
            </a:extLst>
          </p:cNvPr>
          <p:cNvSpPr/>
          <p:nvPr userDrawn="1"/>
        </p:nvSpPr>
        <p:spPr>
          <a:xfrm>
            <a:off x="3234718" y="4365025"/>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8" name="Round Diagonal Corner of Rectangle 12">
            <a:extLst>
              <a:ext uri="{FF2B5EF4-FFF2-40B4-BE49-F238E27FC236}">
                <a16:creationId xmlns:a16="http://schemas.microsoft.com/office/drawing/2014/main" id="{2B6137D6-0CE9-B34D-B30E-0BDA77B3FAE6}"/>
              </a:ext>
            </a:extLst>
          </p:cNvPr>
          <p:cNvSpPr/>
          <p:nvPr userDrawn="1"/>
        </p:nvSpPr>
        <p:spPr>
          <a:xfrm>
            <a:off x="3234718" y="4820096"/>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9" name="Round Diagonal Corner of Rectangle 14">
            <a:extLst>
              <a:ext uri="{FF2B5EF4-FFF2-40B4-BE49-F238E27FC236}">
                <a16:creationId xmlns:a16="http://schemas.microsoft.com/office/drawing/2014/main" id="{DF26A9FA-70E0-5B4F-96F6-E6F6DD57EB54}"/>
              </a:ext>
            </a:extLst>
          </p:cNvPr>
          <p:cNvSpPr/>
          <p:nvPr userDrawn="1"/>
        </p:nvSpPr>
        <p:spPr>
          <a:xfrm>
            <a:off x="6154153"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20" name="Round Diagonal Corner of Rectangle 15">
            <a:extLst>
              <a:ext uri="{FF2B5EF4-FFF2-40B4-BE49-F238E27FC236}">
                <a16:creationId xmlns:a16="http://schemas.microsoft.com/office/drawing/2014/main" id="{316F1D26-05E1-D04C-8691-8FD0D29AB1EA}"/>
              </a:ext>
            </a:extLst>
          </p:cNvPr>
          <p:cNvSpPr/>
          <p:nvPr userDrawn="1"/>
        </p:nvSpPr>
        <p:spPr>
          <a:xfrm>
            <a:off x="6154152" y="4352834"/>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1" name="Round Diagonal Corner of Rectangle 16">
            <a:extLst>
              <a:ext uri="{FF2B5EF4-FFF2-40B4-BE49-F238E27FC236}">
                <a16:creationId xmlns:a16="http://schemas.microsoft.com/office/drawing/2014/main" id="{A7A25C99-5474-7C4B-94C2-E5996FFF3929}"/>
              </a:ext>
            </a:extLst>
          </p:cNvPr>
          <p:cNvSpPr/>
          <p:nvPr userDrawn="1"/>
        </p:nvSpPr>
        <p:spPr>
          <a:xfrm>
            <a:off x="6154152" y="4809113"/>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2" name="Round Diagonal Corner of Rectangle 18">
            <a:extLst>
              <a:ext uri="{FF2B5EF4-FFF2-40B4-BE49-F238E27FC236}">
                <a16:creationId xmlns:a16="http://schemas.microsoft.com/office/drawing/2014/main" id="{D6CF7AD7-AB38-8B4A-A47F-73B1EC3E6F97}"/>
              </a:ext>
            </a:extLst>
          </p:cNvPr>
          <p:cNvSpPr/>
          <p:nvPr userDrawn="1"/>
        </p:nvSpPr>
        <p:spPr>
          <a:xfrm>
            <a:off x="9073587"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23" name="Round Diagonal Corner of Rectangle 19">
            <a:extLst>
              <a:ext uri="{FF2B5EF4-FFF2-40B4-BE49-F238E27FC236}">
                <a16:creationId xmlns:a16="http://schemas.microsoft.com/office/drawing/2014/main" id="{CFBC5345-83CE-5747-B9B5-39A4ADE6ADEF}"/>
              </a:ext>
            </a:extLst>
          </p:cNvPr>
          <p:cNvSpPr/>
          <p:nvPr userDrawn="1"/>
        </p:nvSpPr>
        <p:spPr>
          <a:xfrm>
            <a:off x="9073586" y="4346664"/>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sp>
        <p:nvSpPr>
          <p:cNvPr id="24" name="Round Diagonal Corner of Rectangle 20">
            <a:extLst>
              <a:ext uri="{FF2B5EF4-FFF2-40B4-BE49-F238E27FC236}">
                <a16:creationId xmlns:a16="http://schemas.microsoft.com/office/drawing/2014/main" id="{8DF1A5B0-BE21-B140-AC47-18291963E18E}"/>
              </a:ext>
            </a:extLst>
          </p:cNvPr>
          <p:cNvSpPr/>
          <p:nvPr userDrawn="1"/>
        </p:nvSpPr>
        <p:spPr>
          <a:xfrm>
            <a:off x="9073586" y="4821791"/>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pic>
        <p:nvPicPr>
          <p:cNvPr id="25" name="Picture 24"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837" y="2354804"/>
            <a:ext cx="1316343" cy="643629"/>
          </a:xfrm>
          <a:prstGeom prst="rect">
            <a:avLst/>
          </a:prstGeom>
          <a:effectLst>
            <a:outerShdw blurRad="50800" dist="38100" dir="2700000" algn="tl" rotWithShape="0">
              <a:prstClr val="black">
                <a:alpha val="40000"/>
              </a:prstClr>
            </a:outerShdw>
          </a:effectLst>
        </p:spPr>
      </p:pic>
      <p:sp>
        <p:nvSpPr>
          <p:cNvPr id="26" name="Round Diagonal Corner of Rectangle 6">
            <a:extLst>
              <a:ext uri="{FF2B5EF4-FFF2-40B4-BE49-F238E27FC236}">
                <a16:creationId xmlns:a16="http://schemas.microsoft.com/office/drawing/2014/main" id="{31784EF0-8B02-C047-9939-EC7CB446C33C}"/>
              </a:ext>
            </a:extLst>
          </p:cNvPr>
          <p:cNvSpPr/>
          <p:nvPr userDrawn="1"/>
        </p:nvSpPr>
        <p:spPr>
          <a:xfrm>
            <a:off x="302978" y="5274412"/>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7" name="Round Diagonal Corner of Rectangle 16">
            <a:extLst>
              <a:ext uri="{FF2B5EF4-FFF2-40B4-BE49-F238E27FC236}">
                <a16:creationId xmlns:a16="http://schemas.microsoft.com/office/drawing/2014/main" id="{A7A25C99-5474-7C4B-94C2-E5996FFF3929}"/>
              </a:ext>
            </a:extLst>
          </p:cNvPr>
          <p:cNvSpPr/>
          <p:nvPr userDrawn="1"/>
        </p:nvSpPr>
        <p:spPr>
          <a:xfrm>
            <a:off x="6166458" y="527496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8" name="Round Diagonal Corner of Rectangle 12">
            <a:extLst>
              <a:ext uri="{FF2B5EF4-FFF2-40B4-BE49-F238E27FC236}">
                <a16:creationId xmlns:a16="http://schemas.microsoft.com/office/drawing/2014/main" id="{2B6137D6-0CE9-B34D-B30E-0BDA77B3FAE6}"/>
              </a:ext>
            </a:extLst>
          </p:cNvPr>
          <p:cNvSpPr/>
          <p:nvPr userDrawn="1"/>
        </p:nvSpPr>
        <p:spPr>
          <a:xfrm>
            <a:off x="3234718" y="527204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9" name="Round Diagonal Corner of Rectangle 20">
            <a:extLst>
              <a:ext uri="{FF2B5EF4-FFF2-40B4-BE49-F238E27FC236}">
                <a16:creationId xmlns:a16="http://schemas.microsoft.com/office/drawing/2014/main" id="{8DF1A5B0-BE21-B140-AC47-18291963E18E}"/>
              </a:ext>
            </a:extLst>
          </p:cNvPr>
          <p:cNvSpPr/>
          <p:nvPr userDrawn="1"/>
        </p:nvSpPr>
        <p:spPr>
          <a:xfrm>
            <a:off x="9073586" y="5272040"/>
            <a:ext cx="2808000" cy="360000"/>
          </a:xfrm>
          <a:prstGeom prst="round2DiagRect">
            <a:avLst/>
          </a:prstGeom>
          <a:gradFill flip="none" rotWithShape="1">
            <a:gsLst>
              <a:gs pos="0">
                <a:schemeClr val="accent1">
                  <a:shade val="30000"/>
                  <a:satMod val="115000"/>
                </a:schemeClr>
              </a:gs>
              <a:gs pos="0">
                <a:schemeClr val="accent1">
                  <a:shade val="67500"/>
                  <a:satMod val="115000"/>
                </a:schemeClr>
              </a:gs>
              <a:gs pos="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pic>
        <p:nvPicPr>
          <p:cNvPr id="30" name="Picture 29" descr="Icon&#10;&#10;Description automatically generated">
            <a:extLst>
              <a:ext uri="{FF2B5EF4-FFF2-40B4-BE49-F238E27FC236}">
                <a16:creationId xmlns:a16="http://schemas.microsoft.com/office/drawing/2014/main" id="{0324B781-8D46-46B7-9136-8BF65D51E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8262" y="2354804"/>
            <a:ext cx="1316343" cy="643629"/>
          </a:xfrm>
          <a:prstGeom prst="rect">
            <a:avLst/>
          </a:prstGeom>
          <a:effectLst>
            <a:outerShdw blurRad="50800" dist="38100" dir="2700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B12763C7-B190-40C4-81FC-A3D41EE8DB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4603" y="2360890"/>
            <a:ext cx="1316343" cy="643629"/>
          </a:xfrm>
          <a:prstGeom prst="rect">
            <a:avLst/>
          </a:prstGeom>
          <a:effectLst>
            <a:outerShdw blurRad="50800" dist="38100" dir="2700000" algn="tl" rotWithShape="0">
              <a:prstClr val="black">
                <a:alpha val="40000"/>
              </a:prstClr>
            </a:outerShdw>
          </a:effectLst>
        </p:spPr>
      </p:pic>
      <p:pic>
        <p:nvPicPr>
          <p:cNvPr id="32" name="Picture 31" descr="Icon&#10;&#10;Description automatically generated">
            <a:extLst>
              <a:ext uri="{FF2B5EF4-FFF2-40B4-BE49-F238E27FC236}">
                <a16:creationId xmlns:a16="http://schemas.microsoft.com/office/drawing/2014/main" id="{1E1664AE-329C-4724-80A0-E15B514334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6432" y="2354803"/>
            <a:ext cx="1316343" cy="643629"/>
          </a:xfrm>
          <a:prstGeom prst="rect">
            <a:avLst/>
          </a:prstGeom>
          <a:effectLst>
            <a:outerShdw blurRad="50800" dist="38100" dir="2700000" algn="tl" rotWithShape="0">
              <a:prstClr val="black">
                <a:alpha val="40000"/>
              </a:prstClr>
            </a:outerShdw>
          </a:effectLst>
        </p:spPr>
      </p:pic>
      <p:sp>
        <p:nvSpPr>
          <p:cNvPr id="34" name="Text Placeholder 2"/>
          <p:cNvSpPr>
            <a:spLocks noGrp="1"/>
          </p:cNvSpPr>
          <p:nvPr>
            <p:ph type="body" sz="quarter" idx="12"/>
          </p:nvPr>
        </p:nvSpPr>
        <p:spPr>
          <a:xfrm>
            <a:off x="3222935" y="2753370"/>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5" name="Text Placeholder 2"/>
          <p:cNvSpPr>
            <a:spLocks noGrp="1"/>
          </p:cNvSpPr>
          <p:nvPr>
            <p:ph type="body" sz="quarter" idx="13"/>
          </p:nvPr>
        </p:nvSpPr>
        <p:spPr>
          <a:xfrm>
            <a:off x="6129957" y="2753370"/>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6" name="Text Placeholder 2"/>
          <p:cNvSpPr>
            <a:spLocks noGrp="1"/>
          </p:cNvSpPr>
          <p:nvPr>
            <p:ph type="body" sz="quarter" idx="14"/>
          </p:nvPr>
        </p:nvSpPr>
        <p:spPr>
          <a:xfrm>
            <a:off x="9062848" y="2761148"/>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7" name="Text Placeholder 36"/>
          <p:cNvSpPr>
            <a:spLocks noGrp="1"/>
          </p:cNvSpPr>
          <p:nvPr>
            <p:ph type="body" sz="quarter" idx="15"/>
          </p:nvPr>
        </p:nvSpPr>
        <p:spPr>
          <a:xfrm>
            <a:off x="1763713" y="1339850"/>
            <a:ext cx="8645525" cy="839788"/>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39" name="Text Placeholder 38"/>
          <p:cNvSpPr>
            <a:spLocks noGrp="1"/>
          </p:cNvSpPr>
          <p:nvPr>
            <p:ph type="body" sz="quarter" idx="16"/>
          </p:nvPr>
        </p:nvSpPr>
        <p:spPr>
          <a:xfrm>
            <a:off x="315913" y="4365625"/>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0" name="Text Placeholder 38"/>
          <p:cNvSpPr>
            <a:spLocks noGrp="1"/>
          </p:cNvSpPr>
          <p:nvPr>
            <p:ph type="body" sz="quarter" idx="17"/>
          </p:nvPr>
        </p:nvSpPr>
        <p:spPr>
          <a:xfrm>
            <a:off x="3240924" y="438106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1" name="Text Placeholder 38"/>
          <p:cNvSpPr>
            <a:spLocks noGrp="1"/>
          </p:cNvSpPr>
          <p:nvPr>
            <p:ph type="body" sz="quarter" idx="18"/>
          </p:nvPr>
        </p:nvSpPr>
        <p:spPr>
          <a:xfrm>
            <a:off x="315912" y="4823856"/>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2" name="Text Placeholder 38"/>
          <p:cNvSpPr>
            <a:spLocks noGrp="1"/>
          </p:cNvSpPr>
          <p:nvPr>
            <p:ph type="body" sz="quarter" idx="19"/>
          </p:nvPr>
        </p:nvSpPr>
        <p:spPr>
          <a:xfrm>
            <a:off x="291095" y="5277411"/>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3" name="Text Placeholder 38"/>
          <p:cNvSpPr>
            <a:spLocks noGrp="1"/>
          </p:cNvSpPr>
          <p:nvPr>
            <p:ph type="body" sz="quarter" idx="20"/>
          </p:nvPr>
        </p:nvSpPr>
        <p:spPr>
          <a:xfrm>
            <a:off x="3252336" y="483243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4" name="Text Placeholder 38"/>
          <p:cNvSpPr>
            <a:spLocks noGrp="1"/>
          </p:cNvSpPr>
          <p:nvPr>
            <p:ph type="body" sz="quarter" idx="21"/>
          </p:nvPr>
        </p:nvSpPr>
        <p:spPr>
          <a:xfrm>
            <a:off x="3227519" y="5284377"/>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5" name="Text Placeholder 38"/>
          <p:cNvSpPr>
            <a:spLocks noGrp="1"/>
          </p:cNvSpPr>
          <p:nvPr>
            <p:ph type="body" sz="quarter" idx="22"/>
          </p:nvPr>
        </p:nvSpPr>
        <p:spPr>
          <a:xfrm>
            <a:off x="6152474" y="4352834"/>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6" name="Text Placeholder 38"/>
          <p:cNvSpPr>
            <a:spLocks noGrp="1"/>
          </p:cNvSpPr>
          <p:nvPr>
            <p:ph type="body" sz="quarter" idx="23"/>
          </p:nvPr>
        </p:nvSpPr>
        <p:spPr>
          <a:xfrm>
            <a:off x="6166565" y="4823082"/>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7" name="Text Placeholder 38"/>
          <p:cNvSpPr>
            <a:spLocks noGrp="1"/>
          </p:cNvSpPr>
          <p:nvPr>
            <p:ph type="body" sz="quarter" idx="24"/>
          </p:nvPr>
        </p:nvSpPr>
        <p:spPr>
          <a:xfrm>
            <a:off x="6139647" y="5277410"/>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8" name="Text Placeholder 38"/>
          <p:cNvSpPr>
            <a:spLocks noGrp="1"/>
          </p:cNvSpPr>
          <p:nvPr>
            <p:ph type="body" sz="quarter" idx="25"/>
          </p:nvPr>
        </p:nvSpPr>
        <p:spPr>
          <a:xfrm>
            <a:off x="9073586" y="435283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9" name="Text Placeholder 38"/>
          <p:cNvSpPr>
            <a:spLocks noGrp="1"/>
          </p:cNvSpPr>
          <p:nvPr>
            <p:ph type="body" sz="quarter" idx="26"/>
          </p:nvPr>
        </p:nvSpPr>
        <p:spPr>
          <a:xfrm>
            <a:off x="9078791" y="4832432"/>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50" name="Text Placeholder 38"/>
          <p:cNvSpPr>
            <a:spLocks noGrp="1"/>
          </p:cNvSpPr>
          <p:nvPr>
            <p:ph type="body" sz="quarter" idx="27"/>
          </p:nvPr>
        </p:nvSpPr>
        <p:spPr>
          <a:xfrm>
            <a:off x="9073586" y="5270344"/>
            <a:ext cx="2795587" cy="347663"/>
          </a:xfrm>
          <a:solidFill>
            <a:srgbClr val="403A76"/>
          </a:solidFill>
        </p:spPr>
        <p:txBody>
          <a:bodyPr>
            <a:normAutofit/>
          </a:bodyPr>
          <a:lstStyle>
            <a:lvl1pPr algn="ctr">
              <a:defRPr sz="1200">
                <a:solidFill>
                  <a:schemeClr val="bg1"/>
                </a:solidFill>
              </a:defRPr>
            </a:lvl1pPr>
          </a:lstStyle>
          <a:p>
            <a:pPr lvl="0"/>
            <a:r>
              <a:rPr lang="en-US" dirty="0"/>
              <a:t>Click to edit</a:t>
            </a:r>
            <a:endParaRPr lang="en-GB" dirty="0"/>
          </a:p>
        </p:txBody>
      </p:sp>
      <p:sp>
        <p:nvSpPr>
          <p:cNvPr id="51" name="Slide Number Placeholder 1">
            <a:extLst>
              <a:ext uri="{FF2B5EF4-FFF2-40B4-BE49-F238E27FC236}">
                <a16:creationId xmlns:a16="http://schemas.microsoft.com/office/drawing/2014/main" id="{97EED928-D104-4DE7-B493-E215A2771CF7}"/>
              </a:ext>
            </a:extLst>
          </p:cNvPr>
          <p:cNvSpPr>
            <a:spLocks noGrp="1"/>
          </p:cNvSpPr>
          <p:nvPr>
            <p:ph type="sldNum" sz="quarter" idx="28"/>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872287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TP Benefits boxes 2 ">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555808"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21" name="Round Diagonal Corner of Rectangle 31">
            <a:extLst>
              <a:ext uri="{FF2B5EF4-FFF2-40B4-BE49-F238E27FC236}">
                <a16:creationId xmlns:a16="http://schemas.microsoft.com/office/drawing/2014/main" id="{B9B8DE6C-DF1A-CC44-B681-BCDD600DAD98}"/>
              </a:ext>
            </a:extLst>
          </p:cNvPr>
          <p:cNvSpPr/>
          <p:nvPr userDrawn="1"/>
        </p:nvSpPr>
        <p:spPr>
          <a:xfrm>
            <a:off x="325389"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2" name="Round Diagonal Corner of Rectangle 35">
            <a:extLst>
              <a:ext uri="{FF2B5EF4-FFF2-40B4-BE49-F238E27FC236}">
                <a16:creationId xmlns:a16="http://schemas.microsoft.com/office/drawing/2014/main" id="{4CC18B9E-C8C6-7F4A-B327-7E80D1DE4870}"/>
              </a:ext>
            </a:extLst>
          </p:cNvPr>
          <p:cNvSpPr/>
          <p:nvPr userDrawn="1"/>
        </p:nvSpPr>
        <p:spPr>
          <a:xfrm>
            <a:off x="325389"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280"/>
              </a:lnSpc>
            </a:pPr>
            <a:endParaRPr lang="en-GB" sz="1400" dirty="0">
              <a:solidFill>
                <a:schemeClr val="bg1"/>
              </a:solidFill>
            </a:endParaRPr>
          </a:p>
          <a:p>
            <a:pPr marL="285750" indent="-285750">
              <a:lnSpc>
                <a:spcPts val="1280"/>
              </a:lnSpc>
              <a:buFont typeface="Arial" panose="020B0604020202020204" pitchFamily="34" charset="0"/>
              <a:buChar char="•"/>
            </a:pPr>
            <a:endParaRPr lang="en-GB" sz="1400"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42623F4A-9620-5D4F-B97F-383116AD3E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95" y="1120346"/>
            <a:ext cx="1316343" cy="643629"/>
          </a:xfrm>
          <a:prstGeom prst="rect">
            <a:avLst/>
          </a:prstGeom>
          <a:effectLst>
            <a:outerShdw blurRad="50800" dist="38100" dir="2700000" algn="tl" rotWithShape="0">
              <a:prstClr val="black">
                <a:alpha val="40000"/>
              </a:prstClr>
            </a:outerShdw>
          </a:effectLst>
        </p:spPr>
      </p:pic>
      <p:sp>
        <p:nvSpPr>
          <p:cNvPr id="24" name="Round Diagonal Corner of Rectangle 45">
            <a:extLst>
              <a:ext uri="{FF2B5EF4-FFF2-40B4-BE49-F238E27FC236}">
                <a16:creationId xmlns:a16="http://schemas.microsoft.com/office/drawing/2014/main" id="{E7D834C5-37F4-AE48-B1F7-04962E9E467D}"/>
              </a:ext>
            </a:extLst>
          </p:cNvPr>
          <p:cNvSpPr/>
          <p:nvPr userDrawn="1"/>
        </p:nvSpPr>
        <p:spPr>
          <a:xfrm>
            <a:off x="6142708" y="1496451"/>
            <a:ext cx="2807999" cy="1778400"/>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5" name="Round Diagonal Corner of Rectangle 46">
            <a:extLst>
              <a:ext uri="{FF2B5EF4-FFF2-40B4-BE49-F238E27FC236}">
                <a16:creationId xmlns:a16="http://schemas.microsoft.com/office/drawing/2014/main" id="{FBD1FBD5-ECAF-B047-AEE2-D21AFFA82979}"/>
              </a:ext>
            </a:extLst>
          </p:cNvPr>
          <p:cNvSpPr/>
          <p:nvPr userDrawn="1"/>
        </p:nvSpPr>
        <p:spPr>
          <a:xfrm>
            <a:off x="6142708"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26" name="Round Diagonal Corner of Rectangle 48">
            <a:extLst>
              <a:ext uri="{FF2B5EF4-FFF2-40B4-BE49-F238E27FC236}">
                <a16:creationId xmlns:a16="http://schemas.microsoft.com/office/drawing/2014/main" id="{2C572D55-56E7-3043-AF7D-DB7181CD61BA}"/>
              </a:ext>
            </a:extLst>
          </p:cNvPr>
          <p:cNvSpPr/>
          <p:nvPr userDrawn="1"/>
        </p:nvSpPr>
        <p:spPr>
          <a:xfrm>
            <a:off x="3234049"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7" name="Round Diagonal Corner of Rectangle 49">
            <a:extLst>
              <a:ext uri="{FF2B5EF4-FFF2-40B4-BE49-F238E27FC236}">
                <a16:creationId xmlns:a16="http://schemas.microsoft.com/office/drawing/2014/main" id="{E7B3F576-FECB-2C4E-9AF8-CFF0078A90F9}"/>
              </a:ext>
            </a:extLst>
          </p:cNvPr>
          <p:cNvSpPr/>
          <p:nvPr userDrawn="1"/>
        </p:nvSpPr>
        <p:spPr>
          <a:xfrm>
            <a:off x="3234049"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28" name="Round Diagonal Corner of Rectangle 51">
            <a:extLst>
              <a:ext uri="{FF2B5EF4-FFF2-40B4-BE49-F238E27FC236}">
                <a16:creationId xmlns:a16="http://schemas.microsoft.com/office/drawing/2014/main" id="{AC023A16-15CA-2C48-9E6D-DACDD02ED3C8}"/>
              </a:ext>
            </a:extLst>
          </p:cNvPr>
          <p:cNvSpPr/>
          <p:nvPr userDrawn="1"/>
        </p:nvSpPr>
        <p:spPr>
          <a:xfrm>
            <a:off x="9042661"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a:p>
            <a:pPr algn="ctr"/>
            <a:endParaRPr lang="en-GB" b="1" dirty="0"/>
          </a:p>
          <a:p>
            <a:pPr algn="ctr"/>
            <a:endParaRPr lang="en-GB" b="1" dirty="0"/>
          </a:p>
        </p:txBody>
      </p:sp>
      <p:sp>
        <p:nvSpPr>
          <p:cNvPr id="29" name="Round Diagonal Corner of Rectangle 52">
            <a:extLst>
              <a:ext uri="{FF2B5EF4-FFF2-40B4-BE49-F238E27FC236}">
                <a16:creationId xmlns:a16="http://schemas.microsoft.com/office/drawing/2014/main" id="{B15C6B15-6A1B-0048-9C25-564DB032BB41}"/>
              </a:ext>
            </a:extLst>
          </p:cNvPr>
          <p:cNvSpPr/>
          <p:nvPr userDrawn="1"/>
        </p:nvSpPr>
        <p:spPr>
          <a:xfrm>
            <a:off x="9042661"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pic>
        <p:nvPicPr>
          <p:cNvPr id="30" name="Picture 29"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9251" y="1120346"/>
            <a:ext cx="1316343" cy="643629"/>
          </a:xfrm>
          <a:prstGeom prst="rect">
            <a:avLst/>
          </a:prstGeom>
          <a:effectLst>
            <a:outerShdw blurRad="50800" dist="38100" dir="2700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F6F76EFB-6C6C-E041-91E1-E1FE0D5786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6622" y="1120346"/>
            <a:ext cx="1316343" cy="643629"/>
          </a:xfrm>
          <a:prstGeom prst="rect">
            <a:avLst/>
          </a:prstGeom>
          <a:effectLst>
            <a:outerShdw blurRad="50800" dist="38100" dir="2700000" algn="tl" rotWithShape="0">
              <a:prstClr val="black">
                <a:alpha val="40000"/>
              </a:prstClr>
            </a:outerShdw>
          </a:effectLst>
        </p:spPr>
      </p:pic>
      <p:pic>
        <p:nvPicPr>
          <p:cNvPr id="32" name="Picture 31" descr="Icon&#10;&#10;Description automatically generated">
            <a:extLst>
              <a:ext uri="{FF2B5EF4-FFF2-40B4-BE49-F238E27FC236}">
                <a16:creationId xmlns:a16="http://schemas.microsoft.com/office/drawing/2014/main" id="{C3FBAF93-A7D3-AE4F-B020-2366B4F34A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0451" y="1120346"/>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p:nvPr>
        </p:nvSpPr>
        <p:spPr>
          <a:xfrm>
            <a:off x="325438" y="1497013"/>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4" name="Text Placeholder 2"/>
          <p:cNvSpPr>
            <a:spLocks noGrp="1"/>
          </p:cNvSpPr>
          <p:nvPr>
            <p:ph type="body" sz="quarter" idx="12"/>
          </p:nvPr>
        </p:nvSpPr>
        <p:spPr>
          <a:xfrm>
            <a:off x="3242467"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5" name="Text Placeholder 2"/>
          <p:cNvSpPr>
            <a:spLocks noGrp="1"/>
          </p:cNvSpPr>
          <p:nvPr>
            <p:ph type="body" sz="quarter" idx="13"/>
          </p:nvPr>
        </p:nvSpPr>
        <p:spPr>
          <a:xfrm>
            <a:off x="6132749"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6" name="Text Placeholder 2"/>
          <p:cNvSpPr>
            <a:spLocks noGrp="1"/>
          </p:cNvSpPr>
          <p:nvPr>
            <p:ph type="body" sz="quarter" idx="14"/>
          </p:nvPr>
        </p:nvSpPr>
        <p:spPr>
          <a:xfrm>
            <a:off x="9032702"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7" name="Text Placeholder 36"/>
          <p:cNvSpPr>
            <a:spLocks noGrp="1"/>
          </p:cNvSpPr>
          <p:nvPr>
            <p:ph type="body" sz="quarter" idx="15"/>
          </p:nvPr>
        </p:nvSpPr>
        <p:spPr>
          <a:xfrm>
            <a:off x="325438" y="301466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38" name="Text Placeholder 36"/>
          <p:cNvSpPr>
            <a:spLocks noGrp="1"/>
          </p:cNvSpPr>
          <p:nvPr>
            <p:ph type="body" sz="quarter" idx="16"/>
          </p:nvPr>
        </p:nvSpPr>
        <p:spPr>
          <a:xfrm>
            <a:off x="3233712" y="299178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39" name="Text Placeholder 36"/>
          <p:cNvSpPr>
            <a:spLocks noGrp="1"/>
          </p:cNvSpPr>
          <p:nvPr>
            <p:ph type="body" sz="quarter" idx="17"/>
          </p:nvPr>
        </p:nvSpPr>
        <p:spPr>
          <a:xfrm>
            <a:off x="6141986" y="301466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40" name="Text Placeholder 36"/>
          <p:cNvSpPr>
            <a:spLocks noGrp="1"/>
          </p:cNvSpPr>
          <p:nvPr>
            <p:ph type="body" sz="quarter" idx="18"/>
          </p:nvPr>
        </p:nvSpPr>
        <p:spPr>
          <a:xfrm>
            <a:off x="9042227" y="2991782"/>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41" name="Slide Number Placeholder 1">
            <a:extLst>
              <a:ext uri="{FF2B5EF4-FFF2-40B4-BE49-F238E27FC236}">
                <a16:creationId xmlns:a16="http://schemas.microsoft.com/office/drawing/2014/main" id="{BA8C69CE-E40F-4E23-9EAE-7E20ACB47AF9}"/>
              </a:ext>
            </a:extLst>
          </p:cNvPr>
          <p:cNvSpPr>
            <a:spLocks noGrp="1"/>
          </p:cNvSpPr>
          <p:nvPr>
            <p:ph type="sldNum" sz="quarter" idx="19"/>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9507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TP Benefits Boxes 4">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38936"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7" name="Round Diagonal Corner of Rectangle 11">
            <a:extLst>
              <a:ext uri="{FF2B5EF4-FFF2-40B4-BE49-F238E27FC236}">
                <a16:creationId xmlns:a16="http://schemas.microsoft.com/office/drawing/2014/main" id="{8EC54ADA-9430-884E-A9D9-879AE2597344}"/>
              </a:ext>
            </a:extLst>
          </p:cNvPr>
          <p:cNvSpPr/>
          <p:nvPr userDrawn="1"/>
        </p:nvSpPr>
        <p:spPr>
          <a:xfrm>
            <a:off x="3648408" y="1503865"/>
            <a:ext cx="4915283" cy="1330199"/>
          </a:xfrm>
          <a:prstGeom prst="round2DiagRect">
            <a:avLst/>
          </a:prstGeom>
          <a:solidFill>
            <a:srgbClr val="574B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80"/>
              </a:lnSpc>
            </a:pPr>
            <a:endParaRPr lang="en-GB" b="1" cap="all" dirty="0"/>
          </a:p>
          <a:p>
            <a:pPr algn="ctr"/>
            <a:endParaRPr lang="en-GB" sz="1100" b="1" dirty="0"/>
          </a:p>
        </p:txBody>
      </p:sp>
      <p:sp>
        <p:nvSpPr>
          <p:cNvPr id="8" name="Round Diagonal Corner of Rectangle 16">
            <a:extLst>
              <a:ext uri="{FF2B5EF4-FFF2-40B4-BE49-F238E27FC236}">
                <a16:creationId xmlns:a16="http://schemas.microsoft.com/office/drawing/2014/main" id="{D6D3A803-2B5B-FB42-9224-243CEB188DE1}"/>
              </a:ext>
            </a:extLst>
          </p:cNvPr>
          <p:cNvSpPr/>
          <p:nvPr userDrawn="1"/>
        </p:nvSpPr>
        <p:spPr>
          <a:xfrm>
            <a:off x="2952928" y="3343163"/>
            <a:ext cx="2807999" cy="2061774"/>
          </a:xfrm>
          <a:prstGeom prst="round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600" b="1" dirty="0">
              <a:solidFill>
                <a:srgbClr val="FFFFFF"/>
              </a:solidFill>
            </a:endParaRPr>
          </a:p>
        </p:txBody>
      </p:sp>
      <p:sp>
        <p:nvSpPr>
          <p:cNvPr id="10" name="Round Diagonal Corner of Rectangle 18">
            <a:extLst>
              <a:ext uri="{FF2B5EF4-FFF2-40B4-BE49-F238E27FC236}">
                <a16:creationId xmlns:a16="http://schemas.microsoft.com/office/drawing/2014/main" id="{9CE23DCB-5467-FD45-8B0B-D8A0E87D3CC3}"/>
              </a:ext>
            </a:extLst>
          </p:cNvPr>
          <p:cNvSpPr/>
          <p:nvPr userDrawn="1"/>
        </p:nvSpPr>
        <p:spPr>
          <a:xfrm>
            <a:off x="6448738" y="3343163"/>
            <a:ext cx="2807999" cy="2061772"/>
          </a:xfrm>
          <a:prstGeom prst="round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600" b="1" dirty="0">
              <a:solidFill>
                <a:srgbClr val="FFFFFF"/>
              </a:solidFill>
            </a:endParaRPr>
          </a:p>
        </p:txBody>
      </p:sp>
      <p:pic>
        <p:nvPicPr>
          <p:cNvPr id="11" name="Picture 10" descr="Icon&#10;&#10;Description automatically generated">
            <a:extLst>
              <a:ext uri="{FF2B5EF4-FFF2-40B4-BE49-F238E27FC236}">
                <a16:creationId xmlns:a16="http://schemas.microsoft.com/office/drawing/2014/main" id="{463A2D75-22F2-FA4F-B311-B70A2D1DFF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6597" y="2997525"/>
            <a:ext cx="1316343" cy="643629"/>
          </a:xfrm>
          <a:prstGeom prst="rect">
            <a:avLst/>
          </a:prstGeom>
          <a:effectLst>
            <a:outerShdw blurRad="50800" dist="381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id="{A9B455AC-2F0D-0F43-89CE-50EEC452D5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829" y="2997525"/>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hasCustomPrompt="1"/>
          </p:nvPr>
        </p:nvSpPr>
        <p:spPr>
          <a:xfrm>
            <a:off x="3740150" y="1616075"/>
            <a:ext cx="4748213" cy="1071563"/>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13" name="Text Placeholder 12"/>
          <p:cNvSpPr>
            <a:spLocks noGrp="1"/>
          </p:cNvSpPr>
          <p:nvPr>
            <p:ph type="body" sz="quarter" idx="12" hasCustomPrompt="1"/>
          </p:nvPr>
        </p:nvSpPr>
        <p:spPr>
          <a:xfrm>
            <a:off x="2952750" y="3417888"/>
            <a:ext cx="2808288" cy="19875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4" name="Text Placeholder 12"/>
          <p:cNvSpPr>
            <a:spLocks noGrp="1"/>
          </p:cNvSpPr>
          <p:nvPr>
            <p:ph type="body" sz="quarter" idx="13" hasCustomPrompt="1"/>
          </p:nvPr>
        </p:nvSpPr>
        <p:spPr>
          <a:xfrm>
            <a:off x="6448449" y="3417385"/>
            <a:ext cx="2808288" cy="19875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5" name="Slide Number Placeholder 1">
            <a:extLst>
              <a:ext uri="{FF2B5EF4-FFF2-40B4-BE49-F238E27FC236}">
                <a16:creationId xmlns:a16="http://schemas.microsoft.com/office/drawing/2014/main" id="{6976E076-1686-4C3E-A502-3BC77C236078}"/>
              </a:ext>
            </a:extLst>
          </p:cNvPr>
          <p:cNvSpPr>
            <a:spLocks noGrp="1"/>
          </p:cNvSpPr>
          <p:nvPr>
            <p:ph type="sldNum" sz="quarter" idx="14"/>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68851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TP 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4D873-DA5D-BB41-85A6-D711B731DFE5}"/>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1"/>
          </p:nvPr>
        </p:nvSpPr>
        <p:spPr>
          <a:xfrm>
            <a:off x="482600" y="1441623"/>
            <a:ext cx="11108038" cy="4296032"/>
          </a:xfrm>
        </p:spPr>
        <p:txBody>
          <a:bodyPr>
            <a:normAutofit/>
          </a:bodyPr>
          <a:lstStyle>
            <a:lvl1pPr marL="0" indent="0">
              <a:buFont typeface="Arial" panose="020B0604020202020204" pitchFamily="34" charse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GB" dirty="0"/>
          </a:p>
        </p:txBody>
      </p:sp>
      <p:sp>
        <p:nvSpPr>
          <p:cNvPr id="9" name="Text Placeholder 2"/>
          <p:cNvSpPr>
            <a:spLocks noGrp="1"/>
          </p:cNvSpPr>
          <p:nvPr>
            <p:ph type="body" sz="quarter" idx="10"/>
          </p:nvPr>
        </p:nvSpPr>
        <p:spPr>
          <a:xfrm>
            <a:off x="482600" y="321276"/>
            <a:ext cx="7347990"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2" name="Slide Number Placeholder 1"/>
          <p:cNvSpPr>
            <a:spLocks noGrp="1"/>
          </p:cNvSpPr>
          <p:nvPr>
            <p:ph type="sldNum" sz="quarter" idx="12"/>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340143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TP Benefits Boxes 5">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55561"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Round Diagonal Corner of Rectangle 4">
            <a:extLst>
              <a:ext uri="{FF2B5EF4-FFF2-40B4-BE49-F238E27FC236}">
                <a16:creationId xmlns:a16="http://schemas.microsoft.com/office/drawing/2014/main" id="{D6246032-6431-A047-B5BF-367083490FFF}"/>
              </a:ext>
            </a:extLst>
          </p:cNvPr>
          <p:cNvSpPr/>
          <p:nvPr userDrawn="1"/>
        </p:nvSpPr>
        <p:spPr>
          <a:xfrm>
            <a:off x="2552135" y="2722091"/>
            <a:ext cx="3240000"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chemeClr val="bg1"/>
              </a:solidFill>
            </a:endParaRPr>
          </a:p>
        </p:txBody>
      </p:sp>
      <p:sp>
        <p:nvSpPr>
          <p:cNvPr id="14" name="Round Diagonal Corner of Rectangle 5">
            <a:extLst>
              <a:ext uri="{FF2B5EF4-FFF2-40B4-BE49-F238E27FC236}">
                <a16:creationId xmlns:a16="http://schemas.microsoft.com/office/drawing/2014/main" id="{1968059B-B35D-024B-8D9D-32B8B3113E9E}"/>
              </a:ext>
            </a:extLst>
          </p:cNvPr>
          <p:cNvSpPr/>
          <p:nvPr userDrawn="1"/>
        </p:nvSpPr>
        <p:spPr>
          <a:xfrm>
            <a:off x="2738747" y="4230880"/>
            <a:ext cx="2808000" cy="157795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00" dirty="0">
              <a:solidFill>
                <a:schemeClr val="bg1"/>
              </a:solidFill>
            </a:endParaRPr>
          </a:p>
        </p:txBody>
      </p:sp>
      <p:sp>
        <p:nvSpPr>
          <p:cNvPr id="15" name="Round Diagonal Corner of Rectangle 7">
            <a:extLst>
              <a:ext uri="{FF2B5EF4-FFF2-40B4-BE49-F238E27FC236}">
                <a16:creationId xmlns:a16="http://schemas.microsoft.com/office/drawing/2014/main" id="{4EE64F87-EE0A-1447-BF73-42C154193FF2}"/>
              </a:ext>
            </a:extLst>
          </p:cNvPr>
          <p:cNvSpPr/>
          <p:nvPr userDrawn="1"/>
        </p:nvSpPr>
        <p:spPr>
          <a:xfrm>
            <a:off x="180068" y="1286236"/>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rgbClr val="574B95"/>
              </a:solidFill>
            </a:endParaRPr>
          </a:p>
        </p:txBody>
      </p:sp>
      <p:sp>
        <p:nvSpPr>
          <p:cNvPr id="17" name="Round Diagonal Corner of Rectangle 10">
            <a:extLst>
              <a:ext uri="{FF2B5EF4-FFF2-40B4-BE49-F238E27FC236}">
                <a16:creationId xmlns:a16="http://schemas.microsoft.com/office/drawing/2014/main" id="{82EF6E64-EA00-704E-B587-5EF3E7C2BD7C}"/>
              </a:ext>
            </a:extLst>
          </p:cNvPr>
          <p:cNvSpPr/>
          <p:nvPr userDrawn="1"/>
        </p:nvSpPr>
        <p:spPr>
          <a:xfrm>
            <a:off x="6485426" y="2722091"/>
            <a:ext cx="3240000"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a:p>
            <a:pPr algn="ctr"/>
            <a:endParaRPr lang="en-GB" sz="1400" b="1" dirty="0"/>
          </a:p>
        </p:txBody>
      </p:sp>
      <p:pic>
        <p:nvPicPr>
          <p:cNvPr id="18" name="Picture 17"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3522" y="2353031"/>
            <a:ext cx="1316343" cy="643629"/>
          </a:xfrm>
          <a:prstGeom prst="rect">
            <a:avLst/>
          </a:prstGeom>
          <a:effectLst>
            <a:outerShdw blurRad="50800" dist="38100" dir="2700000" algn="tl" rotWithShape="0">
              <a:prstClr val="black">
                <a:alpha val="40000"/>
              </a:prstClr>
            </a:outerShdw>
          </a:effectLst>
        </p:spPr>
      </p:pic>
      <p:pic>
        <p:nvPicPr>
          <p:cNvPr id="19" name="Picture 18" descr="Icon&#10;&#10;Description automatically generated">
            <a:extLst>
              <a:ext uri="{FF2B5EF4-FFF2-40B4-BE49-F238E27FC236}">
                <a16:creationId xmlns:a16="http://schemas.microsoft.com/office/drawing/2014/main" id="{0C19E2E5-895B-C442-BA38-162A0D479D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7453" y="2374074"/>
            <a:ext cx="1316343" cy="643629"/>
          </a:xfrm>
          <a:prstGeom prst="rect">
            <a:avLst/>
          </a:prstGeom>
          <a:effectLst>
            <a:outerShdw blurRad="50800" dist="38100" dir="2700000" algn="tl" rotWithShape="0">
              <a:prstClr val="black">
                <a:alpha val="40000"/>
              </a:prstClr>
            </a:outerShdw>
          </a:effectLst>
        </p:spPr>
      </p:pic>
      <p:sp>
        <p:nvSpPr>
          <p:cNvPr id="20" name="Round Diagonal Corner of Rectangle 5">
            <a:extLst>
              <a:ext uri="{FF2B5EF4-FFF2-40B4-BE49-F238E27FC236}">
                <a16:creationId xmlns:a16="http://schemas.microsoft.com/office/drawing/2014/main" id="{1968059B-B35D-024B-8D9D-32B8B3113E9E}"/>
              </a:ext>
            </a:extLst>
          </p:cNvPr>
          <p:cNvSpPr/>
          <p:nvPr userDrawn="1"/>
        </p:nvSpPr>
        <p:spPr>
          <a:xfrm>
            <a:off x="6701426" y="4230880"/>
            <a:ext cx="2808000" cy="157795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00" dirty="0">
              <a:solidFill>
                <a:schemeClr val="bg1"/>
              </a:solidFill>
            </a:endParaRPr>
          </a:p>
        </p:txBody>
      </p:sp>
      <p:sp>
        <p:nvSpPr>
          <p:cNvPr id="6" name="Text Placeholder 5"/>
          <p:cNvSpPr>
            <a:spLocks noGrp="1"/>
          </p:cNvSpPr>
          <p:nvPr>
            <p:ph type="body" sz="quarter" idx="11"/>
          </p:nvPr>
        </p:nvSpPr>
        <p:spPr>
          <a:xfrm>
            <a:off x="1773238" y="1441450"/>
            <a:ext cx="9356725" cy="719138"/>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2" name="Text Placeholder 21"/>
          <p:cNvSpPr>
            <a:spLocks noGrp="1"/>
          </p:cNvSpPr>
          <p:nvPr>
            <p:ph type="body" sz="quarter" idx="12" hasCustomPrompt="1"/>
          </p:nvPr>
        </p:nvSpPr>
        <p:spPr>
          <a:xfrm>
            <a:off x="2552700" y="2722563"/>
            <a:ext cx="3240088" cy="1423987"/>
          </a:xfrm>
        </p:spPr>
        <p:txBody>
          <a:bodyPr>
            <a:normAutofit/>
          </a:bodyPr>
          <a:lstStyle>
            <a:lvl1pPr algn="ctr">
              <a:defRPr sz="1600" b="1">
                <a:solidFill>
                  <a:schemeClr val="bg1"/>
                </a:solidFill>
              </a:defRPr>
            </a:lvl1pPr>
          </a:lstStyle>
          <a:p>
            <a:pPr lvl="0"/>
            <a:r>
              <a:rPr lang="en-US" dirty="0"/>
              <a:t>Click to edit Master  </a:t>
            </a:r>
            <a:endParaRPr lang="en-GB" dirty="0"/>
          </a:p>
        </p:txBody>
      </p:sp>
      <p:sp>
        <p:nvSpPr>
          <p:cNvPr id="23" name="Text Placeholder 21"/>
          <p:cNvSpPr>
            <a:spLocks noGrp="1"/>
          </p:cNvSpPr>
          <p:nvPr>
            <p:ph type="body" sz="quarter" idx="13" hasCustomPrompt="1"/>
          </p:nvPr>
        </p:nvSpPr>
        <p:spPr>
          <a:xfrm>
            <a:off x="6497776" y="2722563"/>
            <a:ext cx="3240088" cy="1423987"/>
          </a:xfrm>
        </p:spPr>
        <p:txBody>
          <a:bodyPr>
            <a:normAutofit/>
          </a:bodyPr>
          <a:lstStyle>
            <a:lvl1pPr algn="ctr">
              <a:defRPr sz="1600" b="1">
                <a:solidFill>
                  <a:schemeClr val="bg1"/>
                </a:solidFill>
              </a:defRPr>
            </a:lvl1pPr>
          </a:lstStyle>
          <a:p>
            <a:pPr lvl="0"/>
            <a:r>
              <a:rPr lang="en-US" dirty="0"/>
              <a:t>Click to edit Master  </a:t>
            </a:r>
            <a:endParaRPr lang="en-GB" dirty="0"/>
          </a:p>
        </p:txBody>
      </p:sp>
      <p:sp>
        <p:nvSpPr>
          <p:cNvPr id="25" name="Text Placeholder 24"/>
          <p:cNvSpPr>
            <a:spLocks noGrp="1"/>
          </p:cNvSpPr>
          <p:nvPr>
            <p:ph type="body" sz="quarter" idx="14"/>
          </p:nvPr>
        </p:nvSpPr>
        <p:spPr>
          <a:xfrm>
            <a:off x="2738438" y="4225925"/>
            <a:ext cx="2805112" cy="1582738"/>
          </a:xfrm>
        </p:spPr>
        <p:txBody>
          <a:bodyPr>
            <a:normAutofit/>
          </a:bodyPr>
          <a:lstStyle>
            <a:lvl1pPr algn="ctr">
              <a:defRPr sz="1300">
                <a:solidFill>
                  <a:schemeClr val="bg1"/>
                </a:solidFill>
              </a:defRPr>
            </a:lvl1pPr>
          </a:lstStyle>
          <a:p>
            <a:pPr lvl="0"/>
            <a:r>
              <a:rPr lang="en-US" dirty="0"/>
              <a:t>Click to edit </a:t>
            </a:r>
            <a:endParaRPr lang="en-GB" dirty="0"/>
          </a:p>
        </p:txBody>
      </p:sp>
      <p:sp>
        <p:nvSpPr>
          <p:cNvPr id="27" name="Text Placeholder 24"/>
          <p:cNvSpPr>
            <a:spLocks noGrp="1"/>
          </p:cNvSpPr>
          <p:nvPr>
            <p:ph type="body" sz="quarter" idx="15"/>
          </p:nvPr>
        </p:nvSpPr>
        <p:spPr>
          <a:xfrm>
            <a:off x="6715264" y="4225925"/>
            <a:ext cx="2805112" cy="1582738"/>
          </a:xfrm>
        </p:spPr>
        <p:txBody>
          <a:bodyPr>
            <a:normAutofit/>
          </a:bodyPr>
          <a:lstStyle>
            <a:lvl1pPr algn="ctr">
              <a:defRPr sz="1300">
                <a:solidFill>
                  <a:schemeClr val="bg1"/>
                </a:solidFill>
              </a:defRPr>
            </a:lvl1pPr>
          </a:lstStyle>
          <a:p>
            <a:pPr lvl="0"/>
            <a:r>
              <a:rPr lang="en-US" dirty="0"/>
              <a:t>Click to edit </a:t>
            </a:r>
            <a:endParaRPr lang="en-GB" dirty="0"/>
          </a:p>
        </p:txBody>
      </p:sp>
      <p:sp>
        <p:nvSpPr>
          <p:cNvPr id="21" name="Slide Number Placeholder 1">
            <a:extLst>
              <a:ext uri="{FF2B5EF4-FFF2-40B4-BE49-F238E27FC236}">
                <a16:creationId xmlns:a16="http://schemas.microsoft.com/office/drawing/2014/main" id="{4448AA79-69E0-4CB7-93C4-00D056416CD3}"/>
              </a:ext>
            </a:extLst>
          </p:cNvPr>
          <p:cNvSpPr>
            <a:spLocks noGrp="1"/>
          </p:cNvSpPr>
          <p:nvPr>
            <p:ph type="sldNum" sz="quarter" idx="16"/>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789660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TP Benefits Boxes 6">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55561"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Round Diagonal Corner of Rectangle 11">
            <a:extLst>
              <a:ext uri="{FF2B5EF4-FFF2-40B4-BE49-F238E27FC236}">
                <a16:creationId xmlns:a16="http://schemas.microsoft.com/office/drawing/2014/main" id="{8EC54ADA-9430-884E-A9D9-879AE2597344}"/>
              </a:ext>
            </a:extLst>
          </p:cNvPr>
          <p:cNvSpPr/>
          <p:nvPr userDrawn="1"/>
        </p:nvSpPr>
        <p:spPr>
          <a:xfrm>
            <a:off x="3620673" y="1494197"/>
            <a:ext cx="4915283" cy="1330199"/>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80"/>
              </a:lnSpc>
            </a:pPr>
            <a:endParaRPr lang="en-GB" sz="1600" b="1" cap="all" dirty="0"/>
          </a:p>
        </p:txBody>
      </p:sp>
      <p:sp>
        <p:nvSpPr>
          <p:cNvPr id="14" name="Round Diagonal Corner of Rectangle 4">
            <a:extLst>
              <a:ext uri="{FF2B5EF4-FFF2-40B4-BE49-F238E27FC236}">
                <a16:creationId xmlns:a16="http://schemas.microsoft.com/office/drawing/2014/main" id="{A53B8C4E-EFCB-D048-A64E-0E1288DBED88}"/>
              </a:ext>
            </a:extLst>
          </p:cNvPr>
          <p:cNvSpPr/>
          <p:nvPr userDrawn="1"/>
        </p:nvSpPr>
        <p:spPr>
          <a:xfrm>
            <a:off x="2211340" y="2975935"/>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1400" b="1" dirty="0">
              <a:solidFill>
                <a:schemeClr val="bg1"/>
              </a:solidFill>
            </a:endParaRPr>
          </a:p>
        </p:txBody>
      </p:sp>
      <p:pic>
        <p:nvPicPr>
          <p:cNvPr id="15" name="Picture 14"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5" y="2796482"/>
            <a:ext cx="1316343" cy="643629"/>
          </a:xfrm>
          <a:prstGeom prst="rect">
            <a:avLst/>
          </a:prstGeom>
          <a:effectLst>
            <a:outerShdw blurRad="50800" dist="38100" dir="2700000" algn="tl" rotWithShape="0">
              <a:prstClr val="black">
                <a:alpha val="40000"/>
              </a:prstClr>
            </a:outerShdw>
          </a:effectLst>
        </p:spPr>
      </p:pic>
      <p:sp>
        <p:nvSpPr>
          <p:cNvPr id="16" name="Round Diagonal Corner of Rectangle 4">
            <a:extLst>
              <a:ext uri="{FF2B5EF4-FFF2-40B4-BE49-F238E27FC236}">
                <a16:creationId xmlns:a16="http://schemas.microsoft.com/office/drawing/2014/main" id="{A53B8C4E-EFCB-D048-A64E-0E1288DBED88}"/>
              </a:ext>
            </a:extLst>
          </p:cNvPr>
          <p:cNvSpPr/>
          <p:nvPr userDrawn="1"/>
        </p:nvSpPr>
        <p:spPr>
          <a:xfrm>
            <a:off x="2211338" y="3810460"/>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1400" b="1" dirty="0">
              <a:solidFill>
                <a:schemeClr val="bg1"/>
              </a:solidFill>
            </a:endParaRPr>
          </a:p>
        </p:txBody>
      </p:sp>
      <p:sp>
        <p:nvSpPr>
          <p:cNvPr id="17" name="Round Diagonal Corner of Rectangle 4">
            <a:extLst>
              <a:ext uri="{FF2B5EF4-FFF2-40B4-BE49-F238E27FC236}">
                <a16:creationId xmlns:a16="http://schemas.microsoft.com/office/drawing/2014/main" id="{A53B8C4E-EFCB-D048-A64E-0E1288DBED88}"/>
              </a:ext>
            </a:extLst>
          </p:cNvPr>
          <p:cNvSpPr/>
          <p:nvPr userDrawn="1"/>
        </p:nvSpPr>
        <p:spPr>
          <a:xfrm>
            <a:off x="2211337" y="4680818"/>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2400" dirty="0">
              <a:solidFill>
                <a:schemeClr val="bg1"/>
              </a:solidFill>
            </a:endParaRPr>
          </a:p>
        </p:txBody>
      </p:sp>
      <p:pic>
        <p:nvPicPr>
          <p:cNvPr id="18" name="Picture 17"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4" y="4489205"/>
            <a:ext cx="1316343" cy="643629"/>
          </a:xfrm>
          <a:prstGeom prst="rect">
            <a:avLst/>
          </a:prstGeom>
          <a:effectLst>
            <a:outerShdw blurRad="50800" dist="38100" dir="2700000" algn="tl" rotWithShape="0">
              <a:prstClr val="black">
                <a:alpha val="40000"/>
              </a:prstClr>
            </a:outerShdw>
          </a:effectLst>
        </p:spPr>
      </p:pic>
      <p:pic>
        <p:nvPicPr>
          <p:cNvPr id="19" name="Picture 18"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5" y="3670364"/>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hasCustomPrompt="1"/>
          </p:nvPr>
        </p:nvSpPr>
        <p:spPr>
          <a:xfrm>
            <a:off x="3952875" y="1635125"/>
            <a:ext cx="4313238" cy="1081088"/>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6" name="Text Placeholder 5"/>
          <p:cNvSpPr>
            <a:spLocks noGrp="1"/>
          </p:cNvSpPr>
          <p:nvPr>
            <p:ph type="body" sz="quarter" idx="12"/>
          </p:nvPr>
        </p:nvSpPr>
        <p:spPr>
          <a:xfrm>
            <a:off x="2493963" y="3067050"/>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4" name="Text Placeholder 5"/>
          <p:cNvSpPr>
            <a:spLocks noGrp="1"/>
          </p:cNvSpPr>
          <p:nvPr>
            <p:ph type="body" sz="quarter" idx="13"/>
          </p:nvPr>
        </p:nvSpPr>
        <p:spPr>
          <a:xfrm>
            <a:off x="2507456" y="3889174"/>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5" name="Text Placeholder 5"/>
          <p:cNvSpPr>
            <a:spLocks noGrp="1"/>
          </p:cNvSpPr>
          <p:nvPr>
            <p:ph type="body" sz="quarter" idx="14"/>
          </p:nvPr>
        </p:nvSpPr>
        <p:spPr>
          <a:xfrm>
            <a:off x="2493963" y="4777836"/>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0" name="Slide Number Placeholder 1">
            <a:extLst>
              <a:ext uri="{FF2B5EF4-FFF2-40B4-BE49-F238E27FC236}">
                <a16:creationId xmlns:a16="http://schemas.microsoft.com/office/drawing/2014/main" id="{8DA5A73A-95F9-4A9A-B1A1-4A859D155BFA}"/>
              </a:ext>
            </a:extLst>
          </p:cNvPr>
          <p:cNvSpPr>
            <a:spLocks noGrp="1"/>
          </p:cNvSpPr>
          <p:nvPr>
            <p:ph type="sldNum" sz="quarter" idx="15"/>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851847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TP Case for Change Boxes">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63874"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Round Diagonal Corner of Rectangle 12">
            <a:extLst>
              <a:ext uri="{FF2B5EF4-FFF2-40B4-BE49-F238E27FC236}">
                <a16:creationId xmlns:a16="http://schemas.microsoft.com/office/drawing/2014/main" id="{E516E587-EED0-A746-B69B-D533B9BD33CF}"/>
              </a:ext>
            </a:extLst>
          </p:cNvPr>
          <p:cNvSpPr/>
          <p:nvPr userDrawn="1"/>
        </p:nvSpPr>
        <p:spPr>
          <a:xfrm>
            <a:off x="341516"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a:p>
            <a:pPr algn="ctr"/>
            <a:endParaRPr lang="en-GB" sz="1400" b="1" cap="all" dirty="0"/>
          </a:p>
        </p:txBody>
      </p:sp>
      <p:sp>
        <p:nvSpPr>
          <p:cNvPr id="12" name="Round Diagonal Corner of Rectangle 15">
            <a:extLst>
              <a:ext uri="{FF2B5EF4-FFF2-40B4-BE49-F238E27FC236}">
                <a16:creationId xmlns:a16="http://schemas.microsoft.com/office/drawing/2014/main" id="{41088E82-25F9-AE46-A28E-014D4FB759D4}"/>
              </a:ext>
            </a:extLst>
          </p:cNvPr>
          <p:cNvSpPr/>
          <p:nvPr userDrawn="1"/>
        </p:nvSpPr>
        <p:spPr>
          <a:xfrm>
            <a:off x="205468" y="1270681"/>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p>
        </p:txBody>
      </p:sp>
      <p:sp>
        <p:nvSpPr>
          <p:cNvPr id="21" name="Round Diagonal Corner of Rectangle 20">
            <a:extLst>
              <a:ext uri="{FF2B5EF4-FFF2-40B4-BE49-F238E27FC236}">
                <a16:creationId xmlns:a16="http://schemas.microsoft.com/office/drawing/2014/main" id="{0A56E882-2CE9-8D44-9ABC-F3B2D15D99A9}"/>
              </a:ext>
            </a:extLst>
          </p:cNvPr>
          <p:cNvSpPr/>
          <p:nvPr userDrawn="1"/>
        </p:nvSpPr>
        <p:spPr>
          <a:xfrm>
            <a:off x="3260950"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2" name="Round Diagonal Corner of Rectangle 23">
            <a:extLst>
              <a:ext uri="{FF2B5EF4-FFF2-40B4-BE49-F238E27FC236}">
                <a16:creationId xmlns:a16="http://schemas.microsoft.com/office/drawing/2014/main" id="{95154178-8014-9D46-8F0B-FDACD928CD0B}"/>
              </a:ext>
            </a:extLst>
          </p:cNvPr>
          <p:cNvSpPr/>
          <p:nvPr userDrawn="1"/>
        </p:nvSpPr>
        <p:spPr>
          <a:xfrm>
            <a:off x="6180384"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3" name="Round Diagonal Corner of Rectangle 26">
            <a:extLst>
              <a:ext uri="{FF2B5EF4-FFF2-40B4-BE49-F238E27FC236}">
                <a16:creationId xmlns:a16="http://schemas.microsoft.com/office/drawing/2014/main" id="{AF9AB644-8147-404D-B6B4-A501667AE126}"/>
              </a:ext>
            </a:extLst>
          </p:cNvPr>
          <p:cNvSpPr/>
          <p:nvPr userDrawn="1"/>
        </p:nvSpPr>
        <p:spPr>
          <a:xfrm>
            <a:off x="9108859"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4" name="Round Diagonal Corner of Rectangle 5">
            <a:extLst>
              <a:ext uri="{FF2B5EF4-FFF2-40B4-BE49-F238E27FC236}">
                <a16:creationId xmlns:a16="http://schemas.microsoft.com/office/drawing/2014/main" id="{1968059B-B35D-024B-8D9D-32B8B3113E9E}"/>
              </a:ext>
            </a:extLst>
          </p:cNvPr>
          <p:cNvSpPr/>
          <p:nvPr userDrawn="1"/>
        </p:nvSpPr>
        <p:spPr>
          <a:xfrm>
            <a:off x="341515" y="4421392"/>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5" name="Round Diagonal Corner of Rectangle 5">
            <a:extLst>
              <a:ext uri="{FF2B5EF4-FFF2-40B4-BE49-F238E27FC236}">
                <a16:creationId xmlns:a16="http://schemas.microsoft.com/office/drawing/2014/main" id="{1968059B-B35D-024B-8D9D-32B8B3113E9E}"/>
              </a:ext>
            </a:extLst>
          </p:cNvPr>
          <p:cNvSpPr/>
          <p:nvPr userDrawn="1"/>
        </p:nvSpPr>
        <p:spPr>
          <a:xfrm>
            <a:off x="341515" y="5140309"/>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a:p>
            <a:pPr algn="ctr"/>
            <a:endParaRPr lang="en-GB" sz="1200" dirty="0"/>
          </a:p>
          <a:p>
            <a:pPr algn="ctr"/>
            <a:endParaRPr lang="en-GB" sz="1200" dirty="0"/>
          </a:p>
        </p:txBody>
      </p:sp>
      <p:sp>
        <p:nvSpPr>
          <p:cNvPr id="26" name="Round Diagonal Corner of Rectangle 5">
            <a:extLst>
              <a:ext uri="{FF2B5EF4-FFF2-40B4-BE49-F238E27FC236}">
                <a16:creationId xmlns:a16="http://schemas.microsoft.com/office/drawing/2014/main" id="{1968059B-B35D-024B-8D9D-32B8B3113E9E}"/>
              </a:ext>
            </a:extLst>
          </p:cNvPr>
          <p:cNvSpPr/>
          <p:nvPr userDrawn="1"/>
        </p:nvSpPr>
        <p:spPr>
          <a:xfrm>
            <a:off x="3260950" y="4421392"/>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p:txBody>
      </p:sp>
      <p:sp>
        <p:nvSpPr>
          <p:cNvPr id="27" name="Round Diagonal Corner of Rectangle 5">
            <a:extLst>
              <a:ext uri="{FF2B5EF4-FFF2-40B4-BE49-F238E27FC236}">
                <a16:creationId xmlns:a16="http://schemas.microsoft.com/office/drawing/2014/main" id="{1968059B-B35D-024B-8D9D-32B8B3113E9E}"/>
              </a:ext>
            </a:extLst>
          </p:cNvPr>
          <p:cNvSpPr/>
          <p:nvPr userDrawn="1"/>
        </p:nvSpPr>
        <p:spPr>
          <a:xfrm>
            <a:off x="3260949" y="5125813"/>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p:txBody>
      </p:sp>
      <p:sp>
        <p:nvSpPr>
          <p:cNvPr id="28" name="Round Diagonal Corner of Rectangle 5">
            <a:extLst>
              <a:ext uri="{FF2B5EF4-FFF2-40B4-BE49-F238E27FC236}">
                <a16:creationId xmlns:a16="http://schemas.microsoft.com/office/drawing/2014/main" id="{1968059B-B35D-024B-8D9D-32B8B3113E9E}"/>
              </a:ext>
            </a:extLst>
          </p:cNvPr>
          <p:cNvSpPr/>
          <p:nvPr userDrawn="1"/>
        </p:nvSpPr>
        <p:spPr>
          <a:xfrm>
            <a:off x="6180383" y="4398664"/>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29" name="Round Diagonal Corner of Rectangle 5">
            <a:extLst>
              <a:ext uri="{FF2B5EF4-FFF2-40B4-BE49-F238E27FC236}">
                <a16:creationId xmlns:a16="http://schemas.microsoft.com/office/drawing/2014/main" id="{1968059B-B35D-024B-8D9D-32B8B3113E9E}"/>
              </a:ext>
            </a:extLst>
          </p:cNvPr>
          <p:cNvSpPr/>
          <p:nvPr userDrawn="1"/>
        </p:nvSpPr>
        <p:spPr>
          <a:xfrm>
            <a:off x="9099816" y="4398663"/>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30" name="Round Diagonal Corner of Rectangle 5">
            <a:extLst>
              <a:ext uri="{FF2B5EF4-FFF2-40B4-BE49-F238E27FC236}">
                <a16:creationId xmlns:a16="http://schemas.microsoft.com/office/drawing/2014/main" id="{1968059B-B35D-024B-8D9D-32B8B3113E9E}"/>
              </a:ext>
            </a:extLst>
          </p:cNvPr>
          <p:cNvSpPr/>
          <p:nvPr userDrawn="1"/>
        </p:nvSpPr>
        <p:spPr>
          <a:xfrm>
            <a:off x="6180383" y="5110648"/>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612" y="2533888"/>
            <a:ext cx="643629" cy="643629"/>
          </a:xfrm>
          <a:prstGeom prst="rect">
            <a:avLst/>
          </a:prstGeom>
        </p:spPr>
      </p:pic>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8455" y="2533888"/>
            <a:ext cx="643629" cy="643629"/>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2298" y="2533888"/>
            <a:ext cx="643629" cy="643629"/>
          </a:xfrm>
          <a:prstGeom prst="rect">
            <a:avLst/>
          </a:prstGeom>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6140" y="2533888"/>
            <a:ext cx="643629" cy="643629"/>
          </a:xfrm>
          <a:prstGeom prst="rect">
            <a:avLst/>
          </a:prstGeom>
        </p:spPr>
      </p:pic>
      <p:sp>
        <p:nvSpPr>
          <p:cNvPr id="35" name="Round Diagonal Corner of Rectangle 5">
            <a:extLst>
              <a:ext uri="{FF2B5EF4-FFF2-40B4-BE49-F238E27FC236}">
                <a16:creationId xmlns:a16="http://schemas.microsoft.com/office/drawing/2014/main" id="{7F2BCA78-5425-4874-9925-2BFCB2BBA25E}"/>
              </a:ext>
            </a:extLst>
          </p:cNvPr>
          <p:cNvSpPr/>
          <p:nvPr userDrawn="1"/>
        </p:nvSpPr>
        <p:spPr>
          <a:xfrm>
            <a:off x="9099816" y="5110647"/>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3" name="Text Placeholder 2"/>
          <p:cNvSpPr>
            <a:spLocks noGrp="1"/>
          </p:cNvSpPr>
          <p:nvPr>
            <p:ph type="body" sz="quarter" idx="11"/>
          </p:nvPr>
        </p:nvSpPr>
        <p:spPr>
          <a:xfrm>
            <a:off x="1792288" y="1468438"/>
            <a:ext cx="8626475" cy="766762"/>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6" name="Text Placeholder 5"/>
          <p:cNvSpPr>
            <a:spLocks noGrp="1"/>
          </p:cNvSpPr>
          <p:nvPr>
            <p:ph type="body" sz="quarter" idx="12" hasCustomPrompt="1"/>
          </p:nvPr>
        </p:nvSpPr>
        <p:spPr>
          <a:xfrm>
            <a:off x="341313" y="2817813"/>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6" name="Text Placeholder 5"/>
          <p:cNvSpPr>
            <a:spLocks noGrp="1"/>
          </p:cNvSpPr>
          <p:nvPr>
            <p:ph type="body" sz="quarter" idx="13" hasCustomPrompt="1"/>
          </p:nvPr>
        </p:nvSpPr>
        <p:spPr>
          <a:xfrm>
            <a:off x="3271774" y="2817812"/>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7" name="Text Placeholder 5"/>
          <p:cNvSpPr>
            <a:spLocks noGrp="1"/>
          </p:cNvSpPr>
          <p:nvPr>
            <p:ph type="body" sz="quarter" idx="14" hasCustomPrompt="1"/>
          </p:nvPr>
        </p:nvSpPr>
        <p:spPr>
          <a:xfrm>
            <a:off x="6192857" y="2817811"/>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8" name="Text Placeholder 5"/>
          <p:cNvSpPr>
            <a:spLocks noGrp="1"/>
          </p:cNvSpPr>
          <p:nvPr>
            <p:ph type="body" sz="quarter" idx="15" hasCustomPrompt="1"/>
          </p:nvPr>
        </p:nvSpPr>
        <p:spPr>
          <a:xfrm>
            <a:off x="9104089" y="2817810"/>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9" name="Text Placeholder 38"/>
          <p:cNvSpPr>
            <a:spLocks noGrp="1"/>
          </p:cNvSpPr>
          <p:nvPr>
            <p:ph type="body" sz="quarter" idx="16" hasCustomPrompt="1"/>
          </p:nvPr>
        </p:nvSpPr>
        <p:spPr>
          <a:xfrm>
            <a:off x="341313" y="4421188"/>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2" name="Text Placeholder 38"/>
          <p:cNvSpPr>
            <a:spLocks noGrp="1"/>
          </p:cNvSpPr>
          <p:nvPr>
            <p:ph type="body" sz="quarter" idx="17" hasCustomPrompt="1"/>
          </p:nvPr>
        </p:nvSpPr>
        <p:spPr>
          <a:xfrm>
            <a:off x="3271774" y="4432436"/>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3" name="Text Placeholder 38"/>
          <p:cNvSpPr>
            <a:spLocks noGrp="1"/>
          </p:cNvSpPr>
          <p:nvPr>
            <p:ph type="body" sz="quarter" idx="18" hasCustomPrompt="1"/>
          </p:nvPr>
        </p:nvSpPr>
        <p:spPr>
          <a:xfrm>
            <a:off x="352340" y="5147903"/>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4" name="Text Placeholder 38"/>
          <p:cNvSpPr>
            <a:spLocks noGrp="1"/>
          </p:cNvSpPr>
          <p:nvPr>
            <p:ph type="body" sz="quarter" idx="19" hasCustomPrompt="1"/>
          </p:nvPr>
        </p:nvSpPr>
        <p:spPr>
          <a:xfrm>
            <a:off x="3271774"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5" name="Text Placeholder 38"/>
          <p:cNvSpPr>
            <a:spLocks noGrp="1"/>
          </p:cNvSpPr>
          <p:nvPr>
            <p:ph type="body" sz="quarter" idx="20" hasCustomPrompt="1"/>
          </p:nvPr>
        </p:nvSpPr>
        <p:spPr>
          <a:xfrm>
            <a:off x="6169356" y="4409707"/>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6" name="Text Placeholder 38"/>
          <p:cNvSpPr>
            <a:spLocks noGrp="1"/>
          </p:cNvSpPr>
          <p:nvPr>
            <p:ph type="body" sz="quarter" idx="21" hasCustomPrompt="1"/>
          </p:nvPr>
        </p:nvSpPr>
        <p:spPr>
          <a:xfrm>
            <a:off x="6192856"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7" name="Text Placeholder 38"/>
          <p:cNvSpPr>
            <a:spLocks noGrp="1"/>
          </p:cNvSpPr>
          <p:nvPr>
            <p:ph type="body" sz="quarter" idx="22" hasCustomPrompt="1"/>
          </p:nvPr>
        </p:nvSpPr>
        <p:spPr>
          <a:xfrm>
            <a:off x="9110641" y="4420753"/>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8" name="Text Placeholder 38"/>
          <p:cNvSpPr>
            <a:spLocks noGrp="1"/>
          </p:cNvSpPr>
          <p:nvPr>
            <p:ph type="body" sz="quarter" idx="23" hasCustomPrompt="1"/>
          </p:nvPr>
        </p:nvSpPr>
        <p:spPr>
          <a:xfrm>
            <a:off x="9110641"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0" name="Slide Number Placeholder 1">
            <a:extLst>
              <a:ext uri="{FF2B5EF4-FFF2-40B4-BE49-F238E27FC236}">
                <a16:creationId xmlns:a16="http://schemas.microsoft.com/office/drawing/2014/main" id="{81CA2F15-F09B-45DB-A3FF-5B46612C081B}"/>
              </a:ext>
            </a:extLst>
          </p:cNvPr>
          <p:cNvSpPr>
            <a:spLocks noGrp="1"/>
          </p:cNvSpPr>
          <p:nvPr>
            <p:ph type="sldNum" sz="quarter" idx="24"/>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105758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TP Case for Change Boxes 2">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13997"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36" name="Round Diagonal Corner of Rectangle 9">
            <a:extLst>
              <a:ext uri="{FF2B5EF4-FFF2-40B4-BE49-F238E27FC236}">
                <a16:creationId xmlns:a16="http://schemas.microsoft.com/office/drawing/2014/main" id="{3E2D3FFA-4E41-3B4F-A257-A5C9D72FAFD2}"/>
              </a:ext>
            </a:extLst>
          </p:cNvPr>
          <p:cNvSpPr/>
          <p:nvPr userDrawn="1"/>
        </p:nvSpPr>
        <p:spPr>
          <a:xfrm>
            <a:off x="287695" y="3093997"/>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rgbClr val="574B95"/>
              </a:solidFill>
            </a:endParaRPr>
          </a:p>
        </p:txBody>
      </p:sp>
      <p:sp>
        <p:nvSpPr>
          <p:cNvPr id="37" name="Round Diagonal Corner of Rectangle 11">
            <a:extLst>
              <a:ext uri="{FF2B5EF4-FFF2-40B4-BE49-F238E27FC236}">
                <a16:creationId xmlns:a16="http://schemas.microsoft.com/office/drawing/2014/main" id="{C7637C2C-DCD7-6940-9A3F-017355C0109B}"/>
              </a:ext>
            </a:extLst>
          </p:cNvPr>
          <p:cNvSpPr/>
          <p:nvPr userDrawn="1"/>
        </p:nvSpPr>
        <p:spPr>
          <a:xfrm>
            <a:off x="180068" y="1285146"/>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rgbClr val="574B95"/>
              </a:solidFill>
            </a:endParaRPr>
          </a:p>
        </p:txBody>
      </p:sp>
      <p:sp>
        <p:nvSpPr>
          <p:cNvPr id="39" name="Round Diagonal Corner of Rectangle 27">
            <a:extLst>
              <a:ext uri="{FF2B5EF4-FFF2-40B4-BE49-F238E27FC236}">
                <a16:creationId xmlns:a16="http://schemas.microsoft.com/office/drawing/2014/main" id="{0356A14B-35C7-5D40-B391-FECEFB845430}"/>
              </a:ext>
            </a:extLst>
          </p:cNvPr>
          <p:cNvSpPr/>
          <p:nvPr userDrawn="1"/>
        </p:nvSpPr>
        <p:spPr>
          <a:xfrm>
            <a:off x="3212895" y="3093996"/>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sp>
        <p:nvSpPr>
          <p:cNvPr id="40" name="Round Diagonal Corner of Rectangle 29">
            <a:extLst>
              <a:ext uri="{FF2B5EF4-FFF2-40B4-BE49-F238E27FC236}">
                <a16:creationId xmlns:a16="http://schemas.microsoft.com/office/drawing/2014/main" id="{C2A7FD85-0221-1E4B-8A1B-0E8FA8ED6B03}"/>
              </a:ext>
            </a:extLst>
          </p:cNvPr>
          <p:cNvSpPr/>
          <p:nvPr userDrawn="1"/>
        </p:nvSpPr>
        <p:spPr>
          <a:xfrm>
            <a:off x="6138095" y="3093996"/>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sp>
        <p:nvSpPr>
          <p:cNvPr id="41" name="Round Diagonal Corner of Rectangle 29">
            <a:extLst>
              <a:ext uri="{FF2B5EF4-FFF2-40B4-BE49-F238E27FC236}">
                <a16:creationId xmlns:a16="http://schemas.microsoft.com/office/drawing/2014/main" id="{C2A7FD85-0221-1E4B-8A1B-0E8FA8ED6B03}"/>
              </a:ext>
            </a:extLst>
          </p:cNvPr>
          <p:cNvSpPr/>
          <p:nvPr userDrawn="1"/>
        </p:nvSpPr>
        <p:spPr>
          <a:xfrm>
            <a:off x="9063295" y="3093995"/>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575" y="2724857"/>
            <a:ext cx="643629" cy="643629"/>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2625" y="2724857"/>
            <a:ext cx="643629" cy="643629"/>
          </a:xfrm>
          <a:prstGeom prst="rect">
            <a:avLst/>
          </a:prstGeom>
        </p:spPr>
      </p:pic>
      <p:pic>
        <p:nvPicPr>
          <p:cNvPr id="44" name="Picture 4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7826" y="2724857"/>
            <a:ext cx="643629" cy="643629"/>
          </a:xfrm>
          <a:prstGeom prst="rect">
            <a:avLst/>
          </a:prstGeom>
        </p:spPr>
      </p:pic>
      <p:pic>
        <p:nvPicPr>
          <p:cNvPr id="45" name="Picture 4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3027" y="2724857"/>
            <a:ext cx="643629" cy="643629"/>
          </a:xfrm>
          <a:prstGeom prst="rect">
            <a:avLst/>
          </a:prstGeom>
        </p:spPr>
      </p:pic>
      <p:sp>
        <p:nvSpPr>
          <p:cNvPr id="46" name="Text Placeholder 2"/>
          <p:cNvSpPr>
            <a:spLocks noGrp="1"/>
          </p:cNvSpPr>
          <p:nvPr>
            <p:ph type="body" sz="quarter" idx="11"/>
          </p:nvPr>
        </p:nvSpPr>
        <p:spPr>
          <a:xfrm>
            <a:off x="1792288" y="1468438"/>
            <a:ext cx="8626475" cy="766762"/>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47" name="Text Placeholder 5"/>
          <p:cNvSpPr>
            <a:spLocks noGrp="1"/>
          </p:cNvSpPr>
          <p:nvPr>
            <p:ph type="body" sz="quarter" idx="24" hasCustomPrompt="1"/>
          </p:nvPr>
        </p:nvSpPr>
        <p:spPr>
          <a:xfrm>
            <a:off x="293106" y="3324301"/>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48" name="Text Placeholder 5"/>
          <p:cNvSpPr>
            <a:spLocks noGrp="1"/>
          </p:cNvSpPr>
          <p:nvPr>
            <p:ph type="body" sz="quarter" idx="25" hasCustomPrompt="1"/>
          </p:nvPr>
        </p:nvSpPr>
        <p:spPr>
          <a:xfrm>
            <a:off x="3223718" y="3331449"/>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49" name="Text Placeholder 5"/>
          <p:cNvSpPr>
            <a:spLocks noGrp="1"/>
          </p:cNvSpPr>
          <p:nvPr>
            <p:ph type="body" sz="quarter" idx="26" hasCustomPrompt="1"/>
          </p:nvPr>
        </p:nvSpPr>
        <p:spPr>
          <a:xfrm>
            <a:off x="6138094" y="3324300"/>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50" name="Text Placeholder 5"/>
          <p:cNvSpPr>
            <a:spLocks noGrp="1"/>
          </p:cNvSpPr>
          <p:nvPr>
            <p:ph type="body" sz="quarter" idx="27" hasCustomPrompt="1"/>
          </p:nvPr>
        </p:nvSpPr>
        <p:spPr>
          <a:xfrm>
            <a:off x="9074119" y="3324299"/>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19" name="Slide Number Placeholder 1">
            <a:extLst>
              <a:ext uri="{FF2B5EF4-FFF2-40B4-BE49-F238E27FC236}">
                <a16:creationId xmlns:a16="http://schemas.microsoft.com/office/drawing/2014/main" id="{66D48D98-AEC9-4954-9E9C-1364FD78F93C}"/>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4195819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TP Issue and solution">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88812"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Round Diagonal Corner of Rectangle 11">
            <a:extLst>
              <a:ext uri="{FF2B5EF4-FFF2-40B4-BE49-F238E27FC236}">
                <a16:creationId xmlns:a16="http://schemas.microsoft.com/office/drawing/2014/main" id="{8EC54ADA-9430-884E-A9D9-879AE2597344}"/>
              </a:ext>
            </a:extLst>
          </p:cNvPr>
          <p:cNvSpPr/>
          <p:nvPr userDrawn="1"/>
        </p:nvSpPr>
        <p:spPr>
          <a:xfrm>
            <a:off x="3595026" y="1668041"/>
            <a:ext cx="4915283" cy="1330199"/>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100" b="1" dirty="0"/>
          </a:p>
        </p:txBody>
      </p:sp>
      <p:sp>
        <p:nvSpPr>
          <p:cNvPr id="12" name="Round Diagonal Corner of Rectangle 16">
            <a:extLst>
              <a:ext uri="{FF2B5EF4-FFF2-40B4-BE49-F238E27FC236}">
                <a16:creationId xmlns:a16="http://schemas.microsoft.com/office/drawing/2014/main" id="{D6D3A803-2B5B-FB42-9224-243CEB188DE1}"/>
              </a:ext>
            </a:extLst>
          </p:cNvPr>
          <p:cNvSpPr/>
          <p:nvPr userDrawn="1"/>
        </p:nvSpPr>
        <p:spPr>
          <a:xfrm>
            <a:off x="1754854" y="3504291"/>
            <a:ext cx="2807999" cy="2061774"/>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chemeClr val="bg1"/>
              </a:solidFill>
            </a:endParaRPr>
          </a:p>
        </p:txBody>
      </p:sp>
      <p:sp>
        <p:nvSpPr>
          <p:cNvPr id="20" name="Round Diagonal Corner of Rectangle 17">
            <a:extLst>
              <a:ext uri="{FF2B5EF4-FFF2-40B4-BE49-F238E27FC236}">
                <a16:creationId xmlns:a16="http://schemas.microsoft.com/office/drawing/2014/main" id="{BBBB7C63-E9DC-6340-9207-F3BFFB66B949}"/>
              </a:ext>
            </a:extLst>
          </p:cNvPr>
          <p:cNvSpPr/>
          <p:nvPr userDrawn="1"/>
        </p:nvSpPr>
        <p:spPr>
          <a:xfrm>
            <a:off x="4751172" y="3499178"/>
            <a:ext cx="2807999" cy="2061773"/>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chemeClr val="bg1"/>
              </a:solidFill>
            </a:endParaRPr>
          </a:p>
        </p:txBody>
      </p:sp>
      <p:sp>
        <p:nvSpPr>
          <p:cNvPr id="21" name="Round Diagonal Corner of Rectangle 18">
            <a:extLst>
              <a:ext uri="{FF2B5EF4-FFF2-40B4-BE49-F238E27FC236}">
                <a16:creationId xmlns:a16="http://schemas.microsoft.com/office/drawing/2014/main" id="{9CE23DCB-5467-FD45-8B0B-D8A0E87D3CC3}"/>
              </a:ext>
            </a:extLst>
          </p:cNvPr>
          <p:cNvSpPr/>
          <p:nvPr userDrawn="1"/>
        </p:nvSpPr>
        <p:spPr>
          <a:xfrm>
            <a:off x="7747490" y="3499179"/>
            <a:ext cx="2807999" cy="206177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pic>
        <p:nvPicPr>
          <p:cNvPr id="22" name="Picture 21" descr="Icon&#10;&#10;Description automatically generated">
            <a:extLst>
              <a:ext uri="{FF2B5EF4-FFF2-40B4-BE49-F238E27FC236}">
                <a16:creationId xmlns:a16="http://schemas.microsoft.com/office/drawing/2014/main" id="{463A2D75-22F2-FA4F-B311-B70A2D1DFF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2511" y="3158655"/>
            <a:ext cx="1316343" cy="643629"/>
          </a:xfrm>
          <a:prstGeom prst="rect">
            <a:avLst/>
          </a:prstGeom>
          <a:effectLst>
            <a:outerShdw blurRad="50800" dist="38100" dir="2700000" algn="tl" rotWithShape="0">
              <a:prstClr val="black">
                <a:alpha val="40000"/>
              </a:prstClr>
            </a:outerShdw>
          </a:effectLst>
        </p:spPr>
      </p:pic>
      <p:pic>
        <p:nvPicPr>
          <p:cNvPr id="23" name="Picture 22" descr="Icon&#10;&#10;Description automatically generated">
            <a:extLst>
              <a:ext uri="{FF2B5EF4-FFF2-40B4-BE49-F238E27FC236}">
                <a16:creationId xmlns:a16="http://schemas.microsoft.com/office/drawing/2014/main" id="{6B1C1F2C-519C-984A-9215-F9DEE1CEEB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300" y="3158655"/>
            <a:ext cx="1316343" cy="643629"/>
          </a:xfrm>
          <a:prstGeom prst="rect">
            <a:avLst/>
          </a:prstGeom>
          <a:effectLst>
            <a:outerShdw blurRad="50800" dist="38100" dir="2700000" algn="tl" rotWithShape="0">
              <a:prstClr val="black">
                <a:alpha val="40000"/>
              </a:prstClr>
            </a:outerShdw>
          </a:effectLst>
        </p:spPr>
      </p:pic>
      <p:pic>
        <p:nvPicPr>
          <p:cNvPr id="24" name="Picture 23" descr="Icon&#10;&#10;Description automatically generated">
            <a:extLst>
              <a:ext uri="{FF2B5EF4-FFF2-40B4-BE49-F238E27FC236}">
                <a16:creationId xmlns:a16="http://schemas.microsoft.com/office/drawing/2014/main" id="{A9B455AC-2F0D-0F43-89CE-50EEC452D5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4871" y="3158655"/>
            <a:ext cx="1316343" cy="643629"/>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3891" y="1291936"/>
            <a:ext cx="643629" cy="643629"/>
          </a:xfrm>
          <a:prstGeom prst="rect">
            <a:avLst/>
          </a:prstGeom>
        </p:spPr>
      </p:pic>
      <p:sp>
        <p:nvSpPr>
          <p:cNvPr id="26" name="Text Placeholder 2"/>
          <p:cNvSpPr>
            <a:spLocks noGrp="1"/>
          </p:cNvSpPr>
          <p:nvPr>
            <p:ph type="body" sz="quarter" idx="11" hasCustomPrompt="1"/>
          </p:nvPr>
        </p:nvSpPr>
        <p:spPr>
          <a:xfrm>
            <a:off x="3939381" y="1733810"/>
            <a:ext cx="4313238" cy="1081088"/>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3" name="Text Placeholder 2"/>
          <p:cNvSpPr>
            <a:spLocks noGrp="1"/>
          </p:cNvSpPr>
          <p:nvPr>
            <p:ph type="body" sz="quarter" idx="12" hasCustomPrompt="1"/>
          </p:nvPr>
        </p:nvSpPr>
        <p:spPr>
          <a:xfrm>
            <a:off x="1855788" y="380206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7" name="Text Placeholder 2"/>
          <p:cNvSpPr>
            <a:spLocks noGrp="1"/>
          </p:cNvSpPr>
          <p:nvPr>
            <p:ph type="body" sz="quarter" idx="13" hasCustomPrompt="1"/>
          </p:nvPr>
        </p:nvSpPr>
        <p:spPr>
          <a:xfrm>
            <a:off x="4854797" y="380206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8" name="Text Placeholder 2"/>
          <p:cNvSpPr>
            <a:spLocks noGrp="1"/>
          </p:cNvSpPr>
          <p:nvPr>
            <p:ph type="body" sz="quarter" idx="14" hasCustomPrompt="1"/>
          </p:nvPr>
        </p:nvSpPr>
        <p:spPr>
          <a:xfrm>
            <a:off x="7853708" y="380862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7" name="Slide Number Placeholder 1">
            <a:extLst>
              <a:ext uri="{FF2B5EF4-FFF2-40B4-BE49-F238E27FC236}">
                <a16:creationId xmlns:a16="http://schemas.microsoft.com/office/drawing/2014/main" id="{BD121071-E3A2-4FAD-B6F7-D04406B3ED96}"/>
              </a:ext>
            </a:extLst>
          </p:cNvPr>
          <p:cNvSpPr>
            <a:spLocks noGrp="1"/>
          </p:cNvSpPr>
          <p:nvPr>
            <p:ph type="sldNum" sz="quarter" idx="15"/>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305016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TP Local Benefits">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97125"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39" name="Round Diagonal Corner of Rectangle 4">
            <a:extLst>
              <a:ext uri="{FF2B5EF4-FFF2-40B4-BE49-F238E27FC236}">
                <a16:creationId xmlns:a16="http://schemas.microsoft.com/office/drawing/2014/main" id="{D6246032-6431-A047-B5BF-367083490FFF}"/>
              </a:ext>
            </a:extLst>
          </p:cNvPr>
          <p:cNvSpPr/>
          <p:nvPr userDrawn="1"/>
        </p:nvSpPr>
        <p:spPr>
          <a:xfrm>
            <a:off x="310140"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0" name="Round Diagonal Corner of Rectangle 5">
            <a:extLst>
              <a:ext uri="{FF2B5EF4-FFF2-40B4-BE49-F238E27FC236}">
                <a16:creationId xmlns:a16="http://schemas.microsoft.com/office/drawing/2014/main" id="{1968059B-B35D-024B-8D9D-32B8B3113E9E}"/>
              </a:ext>
            </a:extLst>
          </p:cNvPr>
          <p:cNvSpPr/>
          <p:nvPr userDrawn="1"/>
        </p:nvSpPr>
        <p:spPr>
          <a:xfrm>
            <a:off x="310138" y="3025819"/>
            <a:ext cx="2807999"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1" name="Round Diagonal Corner of Rectangle 6">
            <a:extLst>
              <a:ext uri="{FF2B5EF4-FFF2-40B4-BE49-F238E27FC236}">
                <a16:creationId xmlns:a16="http://schemas.microsoft.com/office/drawing/2014/main" id="{31784EF0-8B02-C047-9939-EC7CB446C33C}"/>
              </a:ext>
            </a:extLst>
          </p:cNvPr>
          <p:cNvSpPr/>
          <p:nvPr userDrawn="1"/>
        </p:nvSpPr>
        <p:spPr>
          <a:xfrm>
            <a:off x="312101" y="3806812"/>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2" name="Round Diagonal Corner of Rectangle 10">
            <a:extLst>
              <a:ext uri="{FF2B5EF4-FFF2-40B4-BE49-F238E27FC236}">
                <a16:creationId xmlns:a16="http://schemas.microsoft.com/office/drawing/2014/main" id="{82EF6E64-EA00-704E-B587-5EF3E7C2BD7C}"/>
              </a:ext>
            </a:extLst>
          </p:cNvPr>
          <p:cNvSpPr/>
          <p:nvPr userDrawn="1"/>
        </p:nvSpPr>
        <p:spPr>
          <a:xfrm>
            <a:off x="3229574"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3" name="Round Diagonal Corner of Rectangle 11">
            <a:extLst>
              <a:ext uri="{FF2B5EF4-FFF2-40B4-BE49-F238E27FC236}">
                <a16:creationId xmlns:a16="http://schemas.microsoft.com/office/drawing/2014/main" id="{CD9D83D2-9052-8B43-AF04-B2CE8611F4EE}"/>
              </a:ext>
            </a:extLst>
          </p:cNvPr>
          <p:cNvSpPr/>
          <p:nvPr userDrawn="1"/>
        </p:nvSpPr>
        <p:spPr>
          <a:xfrm>
            <a:off x="3229571" y="3021690"/>
            <a:ext cx="2808001"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4" name="Round Diagonal Corner of Rectangle 12">
            <a:extLst>
              <a:ext uri="{FF2B5EF4-FFF2-40B4-BE49-F238E27FC236}">
                <a16:creationId xmlns:a16="http://schemas.microsoft.com/office/drawing/2014/main" id="{2B6137D6-0CE9-B34D-B30E-0BDA77B3FAE6}"/>
              </a:ext>
            </a:extLst>
          </p:cNvPr>
          <p:cNvSpPr/>
          <p:nvPr userDrawn="1"/>
        </p:nvSpPr>
        <p:spPr>
          <a:xfrm>
            <a:off x="3227607" y="3806811"/>
            <a:ext cx="2808001"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200" dirty="0">
              <a:solidFill>
                <a:srgbClr val="FFFFFF"/>
              </a:solidFill>
            </a:endParaRPr>
          </a:p>
        </p:txBody>
      </p:sp>
      <p:sp>
        <p:nvSpPr>
          <p:cNvPr id="45" name="Round Diagonal Corner of Rectangle 14">
            <a:extLst>
              <a:ext uri="{FF2B5EF4-FFF2-40B4-BE49-F238E27FC236}">
                <a16:creationId xmlns:a16="http://schemas.microsoft.com/office/drawing/2014/main" id="{DF26A9FA-70E0-5B4F-96F6-E6F6DD57EB54}"/>
              </a:ext>
            </a:extLst>
          </p:cNvPr>
          <p:cNvSpPr/>
          <p:nvPr userDrawn="1"/>
        </p:nvSpPr>
        <p:spPr>
          <a:xfrm>
            <a:off x="6149008"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6" name="Round Diagonal Corner of Rectangle 15">
            <a:extLst>
              <a:ext uri="{FF2B5EF4-FFF2-40B4-BE49-F238E27FC236}">
                <a16:creationId xmlns:a16="http://schemas.microsoft.com/office/drawing/2014/main" id="{316F1D26-05E1-D04C-8691-8FD0D29AB1EA}"/>
              </a:ext>
            </a:extLst>
          </p:cNvPr>
          <p:cNvSpPr/>
          <p:nvPr userDrawn="1"/>
        </p:nvSpPr>
        <p:spPr>
          <a:xfrm>
            <a:off x="6149007" y="301994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200" dirty="0">
              <a:solidFill>
                <a:srgbClr val="FFFFFF"/>
              </a:solidFill>
            </a:endParaRPr>
          </a:p>
        </p:txBody>
      </p:sp>
      <p:sp>
        <p:nvSpPr>
          <p:cNvPr id="47" name="Round Diagonal Corner of Rectangle 16">
            <a:extLst>
              <a:ext uri="{FF2B5EF4-FFF2-40B4-BE49-F238E27FC236}">
                <a16:creationId xmlns:a16="http://schemas.microsoft.com/office/drawing/2014/main" id="{A7A25C99-5474-7C4B-94C2-E5996FFF3929}"/>
              </a:ext>
            </a:extLst>
          </p:cNvPr>
          <p:cNvSpPr/>
          <p:nvPr userDrawn="1"/>
        </p:nvSpPr>
        <p:spPr>
          <a:xfrm>
            <a:off x="6149007" y="3809467"/>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8" name="Round Diagonal Corner of Rectangle 18">
            <a:extLst>
              <a:ext uri="{FF2B5EF4-FFF2-40B4-BE49-F238E27FC236}">
                <a16:creationId xmlns:a16="http://schemas.microsoft.com/office/drawing/2014/main" id="{D6CF7AD7-AB38-8B4A-A47F-73B1EC3E6F97}"/>
              </a:ext>
            </a:extLst>
          </p:cNvPr>
          <p:cNvSpPr/>
          <p:nvPr userDrawn="1"/>
        </p:nvSpPr>
        <p:spPr>
          <a:xfrm>
            <a:off x="9068442"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sp>
        <p:nvSpPr>
          <p:cNvPr id="49" name="Round Diagonal Corner of Rectangle 19">
            <a:extLst>
              <a:ext uri="{FF2B5EF4-FFF2-40B4-BE49-F238E27FC236}">
                <a16:creationId xmlns:a16="http://schemas.microsoft.com/office/drawing/2014/main" id="{CFBC5345-83CE-5747-B9B5-39A4ADE6ADEF}"/>
              </a:ext>
            </a:extLst>
          </p:cNvPr>
          <p:cNvSpPr/>
          <p:nvPr userDrawn="1"/>
        </p:nvSpPr>
        <p:spPr>
          <a:xfrm>
            <a:off x="9068441" y="301994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0" name="Round Diagonal Corner of Rectangle 20">
            <a:extLst>
              <a:ext uri="{FF2B5EF4-FFF2-40B4-BE49-F238E27FC236}">
                <a16:creationId xmlns:a16="http://schemas.microsoft.com/office/drawing/2014/main" id="{8DF1A5B0-BE21-B140-AC47-18291963E18E}"/>
              </a:ext>
            </a:extLst>
          </p:cNvPr>
          <p:cNvSpPr/>
          <p:nvPr userDrawn="1"/>
        </p:nvSpPr>
        <p:spPr>
          <a:xfrm>
            <a:off x="9068441" y="380681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pic>
        <p:nvPicPr>
          <p:cNvPr id="51" name="Picture 50"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552" y="1120347"/>
            <a:ext cx="1316343" cy="643629"/>
          </a:xfrm>
          <a:prstGeom prst="rect">
            <a:avLst/>
          </a:prstGeom>
          <a:effectLst>
            <a:outerShdw blurRad="50800" dist="38100" dir="2700000" algn="tl" rotWithShape="0">
              <a:prstClr val="black">
                <a:alpha val="40000"/>
              </a:prstClr>
            </a:outerShdw>
          </a:effectLst>
        </p:spPr>
      </p:pic>
      <p:sp>
        <p:nvSpPr>
          <p:cNvPr id="52" name="Round Diagonal Corner of Rectangle 6">
            <a:extLst>
              <a:ext uri="{FF2B5EF4-FFF2-40B4-BE49-F238E27FC236}">
                <a16:creationId xmlns:a16="http://schemas.microsoft.com/office/drawing/2014/main" id="{31784EF0-8B02-C047-9939-EC7CB446C33C}"/>
              </a:ext>
            </a:extLst>
          </p:cNvPr>
          <p:cNvSpPr/>
          <p:nvPr userDrawn="1"/>
        </p:nvSpPr>
        <p:spPr>
          <a:xfrm>
            <a:off x="310138" y="4587806"/>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3" name="Round Diagonal Corner of Rectangle 16">
            <a:extLst>
              <a:ext uri="{FF2B5EF4-FFF2-40B4-BE49-F238E27FC236}">
                <a16:creationId xmlns:a16="http://schemas.microsoft.com/office/drawing/2014/main" id="{A7A25C99-5474-7C4B-94C2-E5996FFF3929}"/>
              </a:ext>
            </a:extLst>
          </p:cNvPr>
          <p:cNvSpPr/>
          <p:nvPr userDrawn="1"/>
        </p:nvSpPr>
        <p:spPr>
          <a:xfrm>
            <a:off x="6149007" y="4586078"/>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200" dirty="0">
              <a:solidFill>
                <a:srgbClr val="FFFFFF"/>
              </a:solidFill>
            </a:endParaRPr>
          </a:p>
        </p:txBody>
      </p:sp>
      <p:sp>
        <p:nvSpPr>
          <p:cNvPr id="54" name="Round Diagonal Corner of Rectangle 12">
            <a:extLst>
              <a:ext uri="{FF2B5EF4-FFF2-40B4-BE49-F238E27FC236}">
                <a16:creationId xmlns:a16="http://schemas.microsoft.com/office/drawing/2014/main" id="{2B6137D6-0CE9-B34D-B30E-0BDA77B3FAE6}"/>
              </a:ext>
            </a:extLst>
          </p:cNvPr>
          <p:cNvSpPr/>
          <p:nvPr userDrawn="1"/>
        </p:nvSpPr>
        <p:spPr>
          <a:xfrm>
            <a:off x="3227607" y="4586078"/>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bg1"/>
              </a:solidFill>
            </a:endParaRPr>
          </a:p>
          <a:p>
            <a:pPr algn="ctr"/>
            <a:endParaRPr lang="en-GB" sz="1200" dirty="0">
              <a:solidFill>
                <a:schemeClr val="bg1"/>
              </a:solidFill>
            </a:endParaRPr>
          </a:p>
        </p:txBody>
      </p:sp>
      <p:sp>
        <p:nvSpPr>
          <p:cNvPr id="55" name="Round Diagonal Corner of Rectangle 20">
            <a:extLst>
              <a:ext uri="{FF2B5EF4-FFF2-40B4-BE49-F238E27FC236}">
                <a16:creationId xmlns:a16="http://schemas.microsoft.com/office/drawing/2014/main" id="{8DF1A5B0-BE21-B140-AC47-18291963E18E}"/>
              </a:ext>
            </a:extLst>
          </p:cNvPr>
          <p:cNvSpPr/>
          <p:nvPr userDrawn="1"/>
        </p:nvSpPr>
        <p:spPr>
          <a:xfrm>
            <a:off x="9068441" y="4586078"/>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pic>
        <p:nvPicPr>
          <p:cNvPr id="56" name="Picture 55" descr="Icon&#10;&#10;Description automatically generated">
            <a:extLst>
              <a:ext uri="{FF2B5EF4-FFF2-40B4-BE49-F238E27FC236}">
                <a16:creationId xmlns:a16="http://schemas.microsoft.com/office/drawing/2014/main" id="{0324B781-8D46-46B7-9136-8BF65D51E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9693" y="1120347"/>
            <a:ext cx="1316343" cy="643629"/>
          </a:xfrm>
          <a:prstGeom prst="rect">
            <a:avLst/>
          </a:prstGeom>
          <a:effectLst>
            <a:outerShdw blurRad="50800" dist="38100" dir="2700000" algn="tl" rotWithShape="0">
              <a:prstClr val="black">
                <a:alpha val="40000"/>
              </a:prstClr>
            </a:outerShdw>
          </a:effectLst>
        </p:spPr>
      </p:pic>
      <p:pic>
        <p:nvPicPr>
          <p:cNvPr id="57" name="Picture 56" descr="Icon&#10;&#10;Description automatically generated">
            <a:extLst>
              <a:ext uri="{FF2B5EF4-FFF2-40B4-BE49-F238E27FC236}">
                <a16:creationId xmlns:a16="http://schemas.microsoft.com/office/drawing/2014/main" id="{B12763C7-B190-40C4-81FC-A3D41EE8DB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8602" y="1126433"/>
            <a:ext cx="1316343" cy="643629"/>
          </a:xfrm>
          <a:prstGeom prst="rect">
            <a:avLst/>
          </a:prstGeom>
          <a:effectLst>
            <a:outerShdw blurRad="50800" dist="38100" dir="2700000" algn="tl" rotWithShape="0">
              <a:prstClr val="black">
                <a:alpha val="40000"/>
              </a:prstClr>
            </a:outerShdw>
          </a:effectLst>
        </p:spPr>
      </p:pic>
      <p:pic>
        <p:nvPicPr>
          <p:cNvPr id="58" name="Picture 57" descr="Icon&#10;&#10;Description automatically generated">
            <a:extLst>
              <a:ext uri="{FF2B5EF4-FFF2-40B4-BE49-F238E27FC236}">
                <a16:creationId xmlns:a16="http://schemas.microsoft.com/office/drawing/2014/main" id="{1E1664AE-329C-4724-80A0-E15B514334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8719" y="1120346"/>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p:nvPr>
        </p:nvSpPr>
        <p:spPr>
          <a:xfrm>
            <a:off x="309563" y="1503363"/>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3" name="Text Placeholder 2"/>
          <p:cNvSpPr>
            <a:spLocks noGrp="1"/>
          </p:cNvSpPr>
          <p:nvPr>
            <p:ph type="body" sz="quarter" idx="12"/>
          </p:nvPr>
        </p:nvSpPr>
        <p:spPr>
          <a:xfrm>
            <a:off x="3234815" y="1500557"/>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4" name="Text Placeholder 2"/>
          <p:cNvSpPr>
            <a:spLocks noGrp="1"/>
          </p:cNvSpPr>
          <p:nvPr>
            <p:ph type="body" sz="quarter" idx="13"/>
          </p:nvPr>
        </p:nvSpPr>
        <p:spPr>
          <a:xfrm>
            <a:off x="6145066" y="1491562"/>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5" name="Text Placeholder 2"/>
          <p:cNvSpPr>
            <a:spLocks noGrp="1"/>
          </p:cNvSpPr>
          <p:nvPr>
            <p:ph type="body" sz="quarter" idx="14"/>
          </p:nvPr>
        </p:nvSpPr>
        <p:spPr>
          <a:xfrm>
            <a:off x="9069091" y="1497484"/>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 name="Text Placeholder 5"/>
          <p:cNvSpPr>
            <a:spLocks noGrp="1"/>
          </p:cNvSpPr>
          <p:nvPr>
            <p:ph type="body" sz="quarter" idx="15"/>
          </p:nvPr>
        </p:nvSpPr>
        <p:spPr>
          <a:xfrm>
            <a:off x="307975" y="3032125"/>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6" name="Text Placeholder 5"/>
          <p:cNvSpPr>
            <a:spLocks noGrp="1"/>
          </p:cNvSpPr>
          <p:nvPr>
            <p:ph type="body" sz="quarter" idx="16"/>
          </p:nvPr>
        </p:nvSpPr>
        <p:spPr>
          <a:xfrm>
            <a:off x="312101" y="3813040"/>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7" name="Text Placeholder 5"/>
          <p:cNvSpPr>
            <a:spLocks noGrp="1"/>
          </p:cNvSpPr>
          <p:nvPr>
            <p:ph type="body" sz="quarter" idx="17"/>
          </p:nvPr>
        </p:nvSpPr>
        <p:spPr>
          <a:xfrm>
            <a:off x="307975" y="459760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9" name="Text Placeholder 5"/>
          <p:cNvSpPr>
            <a:spLocks noGrp="1"/>
          </p:cNvSpPr>
          <p:nvPr>
            <p:ph type="body" sz="quarter" idx="19"/>
          </p:nvPr>
        </p:nvSpPr>
        <p:spPr>
          <a:xfrm>
            <a:off x="3234815" y="3019442"/>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0" name="Text Placeholder 5"/>
          <p:cNvSpPr>
            <a:spLocks noGrp="1"/>
          </p:cNvSpPr>
          <p:nvPr>
            <p:ph type="body" sz="quarter" idx="20"/>
          </p:nvPr>
        </p:nvSpPr>
        <p:spPr>
          <a:xfrm>
            <a:off x="3230052" y="382151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1" name="Text Placeholder 5"/>
          <p:cNvSpPr>
            <a:spLocks noGrp="1"/>
          </p:cNvSpPr>
          <p:nvPr>
            <p:ph type="body" sz="quarter" idx="21"/>
          </p:nvPr>
        </p:nvSpPr>
        <p:spPr>
          <a:xfrm>
            <a:off x="3208668" y="4582506"/>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2" name="Text Placeholder 5"/>
          <p:cNvSpPr>
            <a:spLocks noGrp="1"/>
          </p:cNvSpPr>
          <p:nvPr>
            <p:ph type="body" sz="quarter" idx="22"/>
          </p:nvPr>
        </p:nvSpPr>
        <p:spPr>
          <a:xfrm>
            <a:off x="6147275" y="302581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3" name="Text Placeholder 5"/>
          <p:cNvSpPr>
            <a:spLocks noGrp="1"/>
          </p:cNvSpPr>
          <p:nvPr>
            <p:ph type="body" sz="quarter" idx="23"/>
          </p:nvPr>
        </p:nvSpPr>
        <p:spPr>
          <a:xfrm>
            <a:off x="6160067" y="3821518"/>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4" name="Text Placeholder 5"/>
          <p:cNvSpPr>
            <a:spLocks noGrp="1"/>
          </p:cNvSpPr>
          <p:nvPr>
            <p:ph type="body" sz="quarter" idx="24"/>
          </p:nvPr>
        </p:nvSpPr>
        <p:spPr>
          <a:xfrm>
            <a:off x="6160067" y="4595464"/>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5" name="Text Placeholder 5"/>
          <p:cNvSpPr>
            <a:spLocks noGrp="1"/>
          </p:cNvSpPr>
          <p:nvPr>
            <p:ph type="body" sz="quarter" idx="25"/>
          </p:nvPr>
        </p:nvSpPr>
        <p:spPr>
          <a:xfrm>
            <a:off x="9075559" y="3035513"/>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6" name="Text Placeholder 5"/>
          <p:cNvSpPr>
            <a:spLocks noGrp="1"/>
          </p:cNvSpPr>
          <p:nvPr>
            <p:ph type="body" sz="quarter" idx="26"/>
          </p:nvPr>
        </p:nvSpPr>
        <p:spPr>
          <a:xfrm>
            <a:off x="9075559" y="3819528"/>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7" name="Text Placeholder 5"/>
          <p:cNvSpPr>
            <a:spLocks noGrp="1"/>
          </p:cNvSpPr>
          <p:nvPr>
            <p:ph type="body" sz="quarter" idx="27"/>
          </p:nvPr>
        </p:nvSpPr>
        <p:spPr>
          <a:xfrm>
            <a:off x="9068441" y="459056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59" name="Slide Number Placeholder 1">
            <a:extLst>
              <a:ext uri="{FF2B5EF4-FFF2-40B4-BE49-F238E27FC236}">
                <a16:creationId xmlns:a16="http://schemas.microsoft.com/office/drawing/2014/main" id="{CD63DE8F-8EF2-4EF7-B378-AF4AD9C2042D}"/>
              </a:ext>
            </a:extLst>
          </p:cNvPr>
          <p:cNvSpPr>
            <a:spLocks noGrp="1"/>
          </p:cNvSpPr>
          <p:nvPr>
            <p:ph type="sldNum" sz="quarter" idx="28"/>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351736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TP Blank no shadin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2600" y="1441622"/>
            <a:ext cx="11108038" cy="4296032"/>
          </a:xfrm>
        </p:spPr>
        <p:txBody>
          <a:bodyPr>
            <a:normAutofit/>
          </a:bodyPr>
          <a:lstStyle>
            <a:lvl1pPr marL="0" indent="0">
              <a:buFont typeface="Arial" panose="020B0604020202020204" pitchFamily="34" charse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GB" dirty="0"/>
          </a:p>
        </p:txBody>
      </p:sp>
      <p:sp>
        <p:nvSpPr>
          <p:cNvPr id="9" name="Text Placeholder 2"/>
          <p:cNvSpPr>
            <a:spLocks noGrp="1"/>
          </p:cNvSpPr>
          <p:nvPr>
            <p:ph type="body" sz="quarter" idx="10"/>
          </p:nvPr>
        </p:nvSpPr>
        <p:spPr>
          <a:xfrm>
            <a:off x="482599" y="321276"/>
            <a:ext cx="7705437"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7" name="Slide Number Placeholder 1">
            <a:extLst>
              <a:ext uri="{FF2B5EF4-FFF2-40B4-BE49-F238E27FC236}">
                <a16:creationId xmlns:a16="http://schemas.microsoft.com/office/drawing/2014/main" id="{79724F48-2938-4713-ACB5-440907AA7645}"/>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065530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HTP Title Slide ">
    <p:bg>
      <p:bgRef idx="1001">
        <a:schemeClr val="bg1"/>
      </p:bgRef>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95737E07-F710-403E-A5DA-507CBFAC24B3}"/>
              </a:ext>
            </a:extLst>
          </p:cNvPr>
          <p:cNvSpPr/>
          <p:nvPr userDrawn="1"/>
        </p:nvSpPr>
        <p:spPr>
          <a:xfrm rot="10800000" flipH="1">
            <a:off x="-1" y="7687"/>
            <a:ext cx="8902932" cy="6135417"/>
          </a:xfrm>
          <a:prstGeom prst="round1Rect">
            <a:avLst>
              <a:gd name="adj" fmla="val 38268"/>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9" name="TextBox 18">
            <a:extLst>
              <a:ext uri="{FF2B5EF4-FFF2-40B4-BE49-F238E27FC236}">
                <a16:creationId xmlns:a16="http://schemas.microsoft.com/office/drawing/2014/main" id="{4F766AA4-FEBA-5342-837F-D8ADEB4A205E}"/>
              </a:ext>
            </a:extLst>
          </p:cNvPr>
          <p:cNvSpPr txBox="1"/>
          <p:nvPr userDrawn="1"/>
        </p:nvSpPr>
        <p:spPr>
          <a:xfrm>
            <a:off x="10610658" y="6335544"/>
            <a:ext cx="825471" cy="276999"/>
          </a:xfrm>
          <a:prstGeom prst="rect">
            <a:avLst/>
          </a:prstGeom>
          <a:noFill/>
          <a:ln>
            <a:noFill/>
          </a:ln>
        </p:spPr>
        <p:txBody>
          <a:bodyPr wrap="square" rtlCol="0">
            <a:spAutoFit/>
          </a:bodyPr>
          <a:lstStyle/>
          <a:p>
            <a:pPr algn="r"/>
            <a:fld id="{260E2A6B-A809-4840-BF14-8648BC0BDF87}" type="slidenum">
              <a:rPr lang="id-ID" sz="1200" b="0" smtClean="0">
                <a:solidFill>
                  <a:schemeClr val="bg1"/>
                </a:solidFill>
                <a:latin typeface="Arial" panose="020B0604020202020204" pitchFamily="34" charset="0"/>
                <a:cs typeface="Arial" panose="020B0604020202020204" pitchFamily="34" charset="0"/>
              </a:rPr>
              <a:pPr algn="r"/>
              <a:t>‹#›</a:t>
            </a:fld>
            <a:endParaRPr lang="id-ID" sz="1200" b="0" dirty="0">
              <a:solidFill>
                <a:schemeClr val="bg1"/>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6" hasCustomPrompt="1"/>
          </p:nvPr>
        </p:nvSpPr>
        <p:spPr>
          <a:xfrm>
            <a:off x="844550" y="1416696"/>
            <a:ext cx="5651500" cy="1894915"/>
          </a:xfrm>
        </p:spPr>
        <p:txBody>
          <a:bodyPr>
            <a:normAutofit/>
          </a:bodyPr>
          <a:lstStyle>
            <a:lvl1pPr marL="0" indent="0">
              <a:buNone/>
              <a:defRPr sz="4400" b="1">
                <a:solidFill>
                  <a:schemeClr val="bg1"/>
                </a:solidFill>
              </a:defRPr>
            </a:lvl1pPr>
          </a:lstStyle>
          <a:p>
            <a:pPr lvl="0"/>
            <a:r>
              <a:rPr lang="en-US" dirty="0"/>
              <a:t>Click to edit Master title style</a:t>
            </a:r>
            <a:endParaRPr lang="en-GB" dirty="0"/>
          </a:p>
        </p:txBody>
      </p:sp>
      <p:sp>
        <p:nvSpPr>
          <p:cNvPr id="9" name="Text Placeholder 8"/>
          <p:cNvSpPr>
            <a:spLocks noGrp="1"/>
          </p:cNvSpPr>
          <p:nvPr>
            <p:ph type="body" sz="quarter" idx="17"/>
          </p:nvPr>
        </p:nvSpPr>
        <p:spPr>
          <a:xfrm>
            <a:off x="844550" y="3586819"/>
            <a:ext cx="5651500" cy="1655762"/>
          </a:xfrm>
        </p:spPr>
        <p:txBody>
          <a:bodyPr>
            <a:normAutofit/>
          </a:bodyPr>
          <a:lstStyle>
            <a:lvl1pPr marL="0" indent="0">
              <a:buNone/>
              <a:defRPr sz="2000">
                <a:solidFill>
                  <a:schemeClr val="bg1"/>
                </a:solidFill>
              </a:defRPr>
            </a:lvl1pPr>
          </a:lstStyle>
          <a:p>
            <a:pPr lvl="0"/>
            <a:endParaRPr lang="en-GB" dirty="0"/>
          </a:p>
        </p:txBody>
      </p:sp>
      <p:pic>
        <p:nvPicPr>
          <p:cNvPr id="16" name="Picture 15">
            <a:extLst>
              <a:ext uri="{FF2B5EF4-FFF2-40B4-BE49-F238E27FC236}">
                <a16:creationId xmlns:a16="http://schemas.microsoft.com/office/drawing/2014/main" id="{BF2FC29F-018D-45DB-81DE-D267120B7A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359"/>
          <a:stretch/>
        </p:blipFill>
        <p:spPr>
          <a:xfrm>
            <a:off x="9262307" y="5860531"/>
            <a:ext cx="2696702" cy="752012"/>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414772D7-5039-456E-AC94-023036D395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35454" y="245457"/>
            <a:ext cx="2266284" cy="1044324"/>
          </a:xfrm>
          <a:prstGeom prst="rect">
            <a:avLst/>
          </a:prstGeom>
        </p:spPr>
      </p:pic>
    </p:spTree>
    <p:extLst>
      <p:ext uri="{BB962C8B-B14F-4D97-AF65-F5344CB8AC3E}">
        <p14:creationId xmlns:p14="http://schemas.microsoft.com/office/powerpoint/2010/main" val="34679788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HTP Bla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4D873-DA5D-BB41-85A6-D711B731DFE5}"/>
              </a:ext>
            </a:extLst>
          </p:cNvPr>
          <p:cNvSpPr/>
          <p:nvPr userDrawn="1"/>
        </p:nvSpPr>
        <p:spPr>
          <a:xfrm>
            <a:off x="0" y="1120345"/>
            <a:ext cx="12192000" cy="514453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sz="quarter" idx="10"/>
          </p:nvPr>
        </p:nvSpPr>
        <p:spPr>
          <a:xfrm>
            <a:off x="482600" y="321276"/>
            <a:ext cx="7703868" cy="596952"/>
          </a:xfrm>
        </p:spPr>
        <p:txBody>
          <a:bodyPr>
            <a:noAutofit/>
          </a:bodyPr>
          <a:lstStyle>
            <a:lvl1pPr marL="0" indent="0">
              <a:buNone/>
              <a:defRPr sz="28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a:p>
        </p:txBody>
      </p:sp>
      <p:sp>
        <p:nvSpPr>
          <p:cNvPr id="2" name="Slide Number Placeholder 1"/>
          <p:cNvSpPr>
            <a:spLocks noGrp="1"/>
          </p:cNvSpPr>
          <p:nvPr>
            <p:ph type="sldNum" sz="quarter" idx="12"/>
          </p:nvPr>
        </p:nvSpPr>
        <p:spPr>
          <a:xfrm>
            <a:off x="9166168" y="6403590"/>
            <a:ext cx="2743200" cy="365125"/>
          </a:xfrm>
        </p:spPr>
        <p:txBody>
          <a:bodyPr/>
          <a:lstStyle/>
          <a:p>
            <a:fld id="{6A965CDC-B121-4BC6-8F7E-76464DE75A22}" type="slidenum">
              <a:rPr lang="en-GB" smtClean="0"/>
              <a:pPr/>
              <a:t>‹#›</a:t>
            </a:fld>
            <a:endParaRPr lang="en-GB"/>
          </a:p>
        </p:txBody>
      </p:sp>
    </p:spTree>
    <p:extLst>
      <p:ext uri="{BB962C8B-B14F-4D97-AF65-F5344CB8AC3E}">
        <p14:creationId xmlns:p14="http://schemas.microsoft.com/office/powerpoint/2010/main" val="2818214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TP Title Slide ">
    <p:bg>
      <p:bgRef idx="1001">
        <a:schemeClr val="bg1"/>
      </p:bgRef>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95737E07-F710-403E-A5DA-507CBFAC24B3}"/>
              </a:ext>
            </a:extLst>
          </p:cNvPr>
          <p:cNvSpPr/>
          <p:nvPr userDrawn="1"/>
        </p:nvSpPr>
        <p:spPr>
          <a:xfrm rot="10800000" flipH="1">
            <a:off x="-1" y="7687"/>
            <a:ext cx="8902932" cy="6135417"/>
          </a:xfrm>
          <a:prstGeom prst="round1Rect">
            <a:avLst>
              <a:gd name="adj" fmla="val 38268"/>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9" name="TextBox 18">
            <a:extLst>
              <a:ext uri="{FF2B5EF4-FFF2-40B4-BE49-F238E27FC236}">
                <a16:creationId xmlns:a16="http://schemas.microsoft.com/office/drawing/2014/main" id="{4F766AA4-FEBA-5342-837F-D8ADEB4A205E}"/>
              </a:ext>
            </a:extLst>
          </p:cNvPr>
          <p:cNvSpPr txBox="1"/>
          <p:nvPr userDrawn="1"/>
        </p:nvSpPr>
        <p:spPr>
          <a:xfrm>
            <a:off x="10610658" y="6335544"/>
            <a:ext cx="825471" cy="276999"/>
          </a:xfrm>
          <a:prstGeom prst="rect">
            <a:avLst/>
          </a:prstGeom>
          <a:noFill/>
          <a:ln>
            <a:noFill/>
          </a:ln>
        </p:spPr>
        <p:txBody>
          <a:bodyPr wrap="square" rtlCol="0">
            <a:spAutoFit/>
          </a:bodyPr>
          <a:lstStyle/>
          <a:p>
            <a:pPr algn="r"/>
            <a:fld id="{260E2A6B-A809-4840-BF14-8648BC0BDF87}" type="slidenum">
              <a:rPr lang="id-ID" sz="1200" b="0" smtClean="0">
                <a:solidFill>
                  <a:schemeClr val="bg1"/>
                </a:solidFill>
                <a:latin typeface="Arial" panose="020B0604020202020204" pitchFamily="34" charset="0"/>
                <a:cs typeface="Arial" panose="020B0604020202020204" pitchFamily="34" charset="0"/>
              </a:rPr>
              <a:pPr algn="r"/>
              <a:t>‹#›</a:t>
            </a:fld>
            <a:endParaRPr lang="id-ID" sz="1200" b="0" dirty="0">
              <a:solidFill>
                <a:schemeClr val="bg1"/>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6" hasCustomPrompt="1"/>
          </p:nvPr>
        </p:nvSpPr>
        <p:spPr>
          <a:xfrm>
            <a:off x="844550" y="1416696"/>
            <a:ext cx="5651500" cy="1894915"/>
          </a:xfrm>
        </p:spPr>
        <p:txBody>
          <a:bodyPr>
            <a:normAutofit/>
          </a:bodyPr>
          <a:lstStyle>
            <a:lvl1pPr marL="0" indent="0">
              <a:buNone/>
              <a:defRPr sz="4400" b="1">
                <a:solidFill>
                  <a:schemeClr val="bg1"/>
                </a:solidFill>
              </a:defRPr>
            </a:lvl1pPr>
          </a:lstStyle>
          <a:p>
            <a:pPr lvl="0"/>
            <a:r>
              <a:rPr lang="en-US" dirty="0"/>
              <a:t>Click to edit Master title style</a:t>
            </a:r>
            <a:endParaRPr lang="en-GB" dirty="0"/>
          </a:p>
        </p:txBody>
      </p:sp>
      <p:sp>
        <p:nvSpPr>
          <p:cNvPr id="9" name="Text Placeholder 8"/>
          <p:cNvSpPr>
            <a:spLocks noGrp="1"/>
          </p:cNvSpPr>
          <p:nvPr>
            <p:ph type="body" sz="quarter" idx="17"/>
          </p:nvPr>
        </p:nvSpPr>
        <p:spPr>
          <a:xfrm>
            <a:off x="844550" y="3586819"/>
            <a:ext cx="5651500" cy="1655762"/>
          </a:xfrm>
        </p:spPr>
        <p:txBody>
          <a:bodyPr>
            <a:normAutofit/>
          </a:bodyPr>
          <a:lstStyle>
            <a:lvl1pPr marL="0" indent="0">
              <a:buNone/>
              <a:defRPr sz="2000">
                <a:solidFill>
                  <a:schemeClr val="bg1"/>
                </a:solidFill>
              </a:defRPr>
            </a:lvl1pPr>
          </a:lstStyle>
          <a:p>
            <a:pPr lvl="0"/>
            <a:endParaRPr lang="en-GB" dirty="0"/>
          </a:p>
        </p:txBody>
      </p:sp>
      <p:pic>
        <p:nvPicPr>
          <p:cNvPr id="16" name="Picture 15">
            <a:extLst>
              <a:ext uri="{FF2B5EF4-FFF2-40B4-BE49-F238E27FC236}">
                <a16:creationId xmlns:a16="http://schemas.microsoft.com/office/drawing/2014/main" id="{BF2FC29F-018D-45DB-81DE-D267120B7A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359"/>
          <a:stretch/>
        </p:blipFill>
        <p:spPr>
          <a:xfrm>
            <a:off x="9262307" y="5860531"/>
            <a:ext cx="2696702" cy="752012"/>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414772D7-5039-456E-AC94-023036D395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35454" y="245457"/>
            <a:ext cx="2266284" cy="1044324"/>
          </a:xfrm>
          <a:prstGeom prst="rect">
            <a:avLst/>
          </a:prstGeom>
        </p:spPr>
      </p:pic>
      <p:sp>
        <p:nvSpPr>
          <p:cNvPr id="11" name="Text Placeholder 2">
            <a:extLst>
              <a:ext uri="{FF2B5EF4-FFF2-40B4-BE49-F238E27FC236}">
                <a16:creationId xmlns:a16="http://schemas.microsoft.com/office/drawing/2014/main" id="{AA2877DC-17D5-401E-BB75-2876F93147C5}"/>
              </a:ext>
            </a:extLst>
          </p:cNvPr>
          <p:cNvSpPr>
            <a:spLocks noGrp="1"/>
          </p:cNvSpPr>
          <p:nvPr>
            <p:ph type="body" sz="quarter" idx="10" hasCustomPrompt="1"/>
          </p:nvPr>
        </p:nvSpPr>
        <p:spPr>
          <a:xfrm>
            <a:off x="10407534" y="5484703"/>
            <a:ext cx="1551475" cy="242766"/>
          </a:xfrm>
        </p:spPr>
        <p:txBody>
          <a:bodyPr>
            <a:noAutofit/>
          </a:bodyPr>
          <a:lstStyle>
            <a:lvl1pPr marL="0" indent="0" algn="r">
              <a:buNone/>
              <a:defRPr sz="1200" b="0" i="1">
                <a:solidFill>
                  <a:schemeClr val="tx1"/>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GB" dirty="0"/>
              <a:t>In collaboration with</a:t>
            </a:r>
          </a:p>
        </p:txBody>
      </p:sp>
    </p:spTree>
    <p:extLst>
      <p:ext uri="{BB962C8B-B14F-4D97-AF65-F5344CB8AC3E}">
        <p14:creationId xmlns:p14="http://schemas.microsoft.com/office/powerpoint/2010/main" val="41502376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TP Divider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CD0C2D-94BD-4A83-97B2-CEA58A874F2F}"/>
              </a:ext>
            </a:extLst>
          </p:cNvPr>
          <p:cNvSpPr/>
          <p:nvPr userDrawn="1"/>
        </p:nvSpPr>
        <p:spPr>
          <a:xfrm>
            <a:off x="0" y="1122220"/>
            <a:ext cx="12192000" cy="4788129"/>
          </a:xfrm>
          <a:prstGeom prst="rect">
            <a:avLst/>
          </a:prstGeom>
          <a:solidFill>
            <a:srgbClr val="4942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
          <p:cNvSpPr txBox="1">
            <a:spLocks/>
          </p:cNvSpPr>
          <p:nvPr userDrawn="1"/>
        </p:nvSpPr>
        <p:spPr>
          <a:xfrm>
            <a:off x="471413" y="1378424"/>
            <a:ext cx="7637463" cy="4465491"/>
          </a:xfrm>
          <a:prstGeom prst="rect">
            <a:avLst/>
          </a:prstGeom>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3600" b="1" dirty="0">
              <a:solidFill>
                <a:schemeClr val="bg1"/>
              </a:solidFill>
            </a:endParaRPr>
          </a:p>
          <a:p>
            <a:r>
              <a:rPr lang="en-GB" sz="3600" b="1" dirty="0">
                <a:solidFill>
                  <a:schemeClr val="bg1"/>
                </a:solidFill>
              </a:rPr>
              <a:t> </a:t>
            </a:r>
          </a:p>
          <a:p>
            <a:endParaRPr lang="en-GB" sz="3600" b="1" dirty="0">
              <a:solidFill>
                <a:schemeClr val="bg1"/>
              </a:solidFill>
            </a:endParaRPr>
          </a:p>
        </p:txBody>
      </p:sp>
      <p:pic>
        <p:nvPicPr>
          <p:cNvPr id="12" name="Picture 11"/>
          <p:cNvPicPr>
            <a:picLocks noGrp="1" noChangeAspect="1"/>
          </p:cNvPicPr>
          <p:nvPr userDrawn="1"/>
        </p:nvPicPr>
        <p:blipFill rotWithShape="1">
          <a:blip r:embed="rId2" cstate="print">
            <a:extLst>
              <a:ext uri="{28A0092B-C50C-407E-A947-70E740481C1C}">
                <a14:useLocalDpi xmlns:a14="http://schemas.microsoft.com/office/drawing/2010/main" val="0"/>
              </a:ext>
            </a:extLst>
          </a:blip>
          <a:srcRect l="11383" r="30919"/>
          <a:stretch/>
        </p:blipFill>
        <p:spPr>
          <a:xfrm>
            <a:off x="10415922" y="1285816"/>
            <a:ext cx="1701270" cy="4431099"/>
          </a:xfrm>
          <a:prstGeom prst="rect">
            <a:avLst/>
          </a:prstGeom>
        </p:spPr>
      </p:pic>
      <p:pic>
        <p:nvPicPr>
          <p:cNvPr id="14" name="Picture 13"/>
          <p:cNvPicPr>
            <a:picLocks noGrp="1" noChangeAspect="1"/>
          </p:cNvPicPr>
          <p:nvPr userDrawn="1"/>
        </p:nvPicPr>
        <p:blipFill rotWithShape="1">
          <a:blip r:embed="rId3" cstate="print">
            <a:extLst>
              <a:ext uri="{28A0092B-C50C-407E-A947-70E740481C1C}">
                <a14:useLocalDpi xmlns:a14="http://schemas.microsoft.com/office/drawing/2010/main" val="0"/>
              </a:ext>
            </a:extLst>
          </a:blip>
          <a:srcRect l="10631" r="30744"/>
          <a:stretch/>
        </p:blipFill>
        <p:spPr>
          <a:xfrm>
            <a:off x="8213652" y="3326530"/>
            <a:ext cx="2098675" cy="2382837"/>
          </a:xfrm>
          <a:prstGeom prst="rect">
            <a:avLst/>
          </a:prstGeom>
        </p:spPr>
      </p:pic>
      <p:pic>
        <p:nvPicPr>
          <p:cNvPr id="15" name="Picture 14"/>
          <p:cNvPicPr>
            <a:picLocks noGrp="1" noChangeAspect="1"/>
          </p:cNvPicPr>
          <p:nvPr userDrawn="1"/>
        </p:nvPicPr>
        <p:blipFill rotWithShape="1">
          <a:blip r:embed="rId4" cstate="print">
            <a:extLst>
              <a:ext uri="{28A0092B-C50C-407E-A947-70E740481C1C}">
                <a14:useLocalDpi xmlns:a14="http://schemas.microsoft.com/office/drawing/2010/main" val="0"/>
              </a:ext>
            </a:extLst>
          </a:blip>
          <a:srcRect l="1920" r="26483"/>
          <a:stretch/>
        </p:blipFill>
        <p:spPr>
          <a:xfrm>
            <a:off x="6010202" y="1280242"/>
            <a:ext cx="2098675" cy="1951038"/>
          </a:xfrm>
          <a:prstGeom prst="rect">
            <a:avLst/>
          </a:prstGeom>
        </p:spPr>
      </p:pic>
      <p:pic>
        <p:nvPicPr>
          <p:cNvPr id="16" name="Picture 15"/>
          <p:cNvPicPr>
            <a:picLocks noGrp="1" noChangeAspect="1"/>
          </p:cNvPicPr>
          <p:nvPr userDrawn="1"/>
        </p:nvPicPr>
        <p:blipFill rotWithShape="1">
          <a:blip r:embed="rId5" cstate="print">
            <a:extLst>
              <a:ext uri="{28A0092B-C50C-407E-A947-70E740481C1C}">
                <a14:useLocalDpi xmlns:a14="http://schemas.microsoft.com/office/drawing/2010/main" val="0"/>
              </a:ext>
            </a:extLst>
          </a:blip>
          <a:srcRect l="1922" r="26484"/>
          <a:stretch/>
        </p:blipFill>
        <p:spPr>
          <a:xfrm>
            <a:off x="8213652" y="1280242"/>
            <a:ext cx="2098675" cy="1951038"/>
          </a:xfrm>
          <a:prstGeom prst="rect">
            <a:avLst/>
          </a:prstGeom>
        </p:spPr>
      </p:pic>
      <p:sp>
        <p:nvSpPr>
          <p:cNvPr id="21" name="Text Placeholder 2">
            <a:extLst>
              <a:ext uri="{FF2B5EF4-FFF2-40B4-BE49-F238E27FC236}">
                <a16:creationId xmlns:a16="http://schemas.microsoft.com/office/drawing/2014/main" id="{A1217F8D-EF7D-4F63-9DCA-04A2D0B3632B}"/>
              </a:ext>
            </a:extLst>
          </p:cNvPr>
          <p:cNvSpPr>
            <a:spLocks noGrp="1"/>
          </p:cNvSpPr>
          <p:nvPr>
            <p:ph type="body" sz="quarter" idx="10"/>
          </p:nvPr>
        </p:nvSpPr>
        <p:spPr>
          <a:xfrm>
            <a:off x="482599" y="321276"/>
            <a:ext cx="7731053"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Slide Number Placeholder 1">
            <a:extLst>
              <a:ext uri="{FF2B5EF4-FFF2-40B4-BE49-F238E27FC236}">
                <a16:creationId xmlns:a16="http://schemas.microsoft.com/office/drawing/2014/main" id="{8A52B687-E5B4-4C1F-A16B-74E085E7A74E}"/>
              </a:ext>
            </a:extLst>
          </p:cNvPr>
          <p:cNvSpPr>
            <a:spLocks noGrp="1"/>
          </p:cNvSpPr>
          <p:nvPr>
            <p:ph type="sldNum" sz="quarter" idx="12"/>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718548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TP Blank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2600" y="1441623"/>
            <a:ext cx="11108038" cy="4296032"/>
          </a:xfrm>
        </p:spPr>
        <p:txBody>
          <a:bodyPr>
            <a:normAutofit/>
          </a:bodyPr>
          <a:lstStyle>
            <a:lvl1pPr marL="0" indent="0">
              <a:buFont typeface="Arial" panose="020B0604020202020204" pitchFamily="34" charse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GB" dirty="0"/>
          </a:p>
        </p:txBody>
      </p:sp>
      <p:sp>
        <p:nvSpPr>
          <p:cNvPr id="9" name="Text Placeholder 2"/>
          <p:cNvSpPr>
            <a:spLocks noGrp="1"/>
          </p:cNvSpPr>
          <p:nvPr>
            <p:ph type="body" sz="quarter" idx="10"/>
          </p:nvPr>
        </p:nvSpPr>
        <p:spPr>
          <a:xfrm>
            <a:off x="482600" y="321276"/>
            <a:ext cx="7347990"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2" name="Slide Number Placeholder 1"/>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0453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TP Divider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CD0C2D-94BD-4A83-97B2-CEA58A874F2F}"/>
              </a:ext>
            </a:extLst>
          </p:cNvPr>
          <p:cNvSpPr/>
          <p:nvPr userDrawn="1"/>
        </p:nvSpPr>
        <p:spPr>
          <a:xfrm>
            <a:off x="0" y="0"/>
            <a:ext cx="12192000" cy="5910349"/>
          </a:xfrm>
          <a:prstGeom prst="rect">
            <a:avLst/>
          </a:prstGeom>
          <a:solidFill>
            <a:srgbClr val="494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
          <p:cNvSpPr txBox="1">
            <a:spLocks/>
          </p:cNvSpPr>
          <p:nvPr userDrawn="1"/>
        </p:nvSpPr>
        <p:spPr>
          <a:xfrm>
            <a:off x="471413" y="1378424"/>
            <a:ext cx="7637463" cy="4465491"/>
          </a:xfrm>
          <a:prstGeom prst="rect">
            <a:avLst/>
          </a:prstGeom>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3600" b="1" dirty="0">
              <a:solidFill>
                <a:schemeClr val="bg1"/>
              </a:solidFill>
            </a:endParaRPr>
          </a:p>
          <a:p>
            <a:r>
              <a:rPr lang="en-GB" sz="3600" b="1" dirty="0">
                <a:solidFill>
                  <a:schemeClr val="bg1"/>
                </a:solidFill>
              </a:rPr>
              <a:t> </a:t>
            </a:r>
          </a:p>
          <a:p>
            <a:endParaRPr lang="en-GB" sz="3600" b="1" dirty="0">
              <a:solidFill>
                <a:schemeClr val="bg1"/>
              </a:solidFill>
            </a:endParaRPr>
          </a:p>
        </p:txBody>
      </p:sp>
      <p:sp>
        <p:nvSpPr>
          <p:cNvPr id="21" name="Text Placeholder 2">
            <a:extLst>
              <a:ext uri="{FF2B5EF4-FFF2-40B4-BE49-F238E27FC236}">
                <a16:creationId xmlns:a16="http://schemas.microsoft.com/office/drawing/2014/main" id="{A1217F8D-EF7D-4F63-9DCA-04A2D0B3632B}"/>
              </a:ext>
            </a:extLst>
          </p:cNvPr>
          <p:cNvSpPr>
            <a:spLocks noGrp="1"/>
          </p:cNvSpPr>
          <p:nvPr>
            <p:ph type="body" sz="quarter" idx="10"/>
          </p:nvPr>
        </p:nvSpPr>
        <p:spPr>
          <a:xfrm>
            <a:off x="352135" y="417133"/>
            <a:ext cx="5280994" cy="596952"/>
          </a:xfrm>
        </p:spPr>
        <p:txBody>
          <a:bodyPr>
            <a:noAutofit/>
          </a:bodyPr>
          <a:lstStyle>
            <a:lvl1pPr marL="0" indent="0">
              <a:buNone/>
              <a:defRPr sz="3600" b="1">
                <a:solidFill>
                  <a:schemeClr val="bg1"/>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7" name="Slide Number Placeholder 1">
            <a:extLst>
              <a:ext uri="{FF2B5EF4-FFF2-40B4-BE49-F238E27FC236}">
                <a16:creationId xmlns:a16="http://schemas.microsoft.com/office/drawing/2014/main" id="{5596C0D7-AE9E-4D4B-9290-DE66643770B1}"/>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pic>
        <p:nvPicPr>
          <p:cNvPr id="12" name="Picture 11" descr="A person standing in front of a blue curtain&#10;&#10;Description automatically generated">
            <a:extLst>
              <a:ext uri="{FF2B5EF4-FFF2-40B4-BE49-F238E27FC236}">
                <a16:creationId xmlns:a16="http://schemas.microsoft.com/office/drawing/2014/main" id="{D61F0ED8-E9BD-CEB6-C0E8-B3A1CBCE76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8" b="17631"/>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38210F8-3D00-6705-7581-E9FDF6FCBE38}"/>
              </a:ext>
            </a:extLst>
          </p:cNvPr>
          <p:cNvSpPr/>
          <p:nvPr userDrawn="1"/>
        </p:nvSpPr>
        <p:spPr>
          <a:xfrm>
            <a:off x="0" y="0"/>
            <a:ext cx="12192000" cy="6858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descr="Text&#10;&#10;Description automatically generated">
            <a:extLst>
              <a:ext uri="{FF2B5EF4-FFF2-40B4-BE49-F238E27FC236}">
                <a16:creationId xmlns:a16="http://schemas.microsoft.com/office/drawing/2014/main" id="{82F7F80C-2DBE-4D09-AC31-0A1725D63C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34939" y="176758"/>
            <a:ext cx="2220468" cy="1201666"/>
          </a:xfrm>
          <a:prstGeom prst="rect">
            <a:avLst/>
          </a:prstGeom>
        </p:spPr>
      </p:pic>
      <p:grpSp>
        <p:nvGrpSpPr>
          <p:cNvPr id="16" name="Group 15">
            <a:extLst>
              <a:ext uri="{FF2B5EF4-FFF2-40B4-BE49-F238E27FC236}">
                <a16:creationId xmlns:a16="http://schemas.microsoft.com/office/drawing/2014/main" id="{537246A8-B2D9-9A3A-E5C6-F7C56672B80E}"/>
              </a:ext>
            </a:extLst>
          </p:cNvPr>
          <p:cNvGrpSpPr/>
          <p:nvPr userDrawn="1"/>
        </p:nvGrpSpPr>
        <p:grpSpPr>
          <a:xfrm>
            <a:off x="9607172" y="5764990"/>
            <a:ext cx="2265240" cy="820640"/>
            <a:chOff x="9651017" y="5863328"/>
            <a:chExt cx="2265240" cy="820640"/>
          </a:xfrm>
        </p:grpSpPr>
        <p:pic>
          <p:nvPicPr>
            <p:cNvPr id="7" name="Picture 6" descr="A picture containing text&#10;&#10;Description automatically generated">
              <a:extLst>
                <a:ext uri="{FF2B5EF4-FFF2-40B4-BE49-F238E27FC236}">
                  <a16:creationId xmlns:a16="http://schemas.microsoft.com/office/drawing/2014/main" id="{69287A5E-0414-4E15-8D18-F4E4D4A332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1666"/>
            <a:stretch/>
          </p:blipFill>
          <p:spPr>
            <a:xfrm>
              <a:off x="10454398" y="5977807"/>
              <a:ext cx="1461859" cy="628617"/>
            </a:xfrm>
            <a:prstGeom prst="rect">
              <a:avLst/>
            </a:prstGeom>
          </p:spPr>
        </p:pic>
        <p:pic>
          <p:nvPicPr>
            <p:cNvPr id="4" name="Picture 3" descr="A screenshot of a computer&#10;&#10;Description automatically generated with medium confidence">
              <a:extLst>
                <a:ext uri="{FF2B5EF4-FFF2-40B4-BE49-F238E27FC236}">
                  <a16:creationId xmlns:a16="http://schemas.microsoft.com/office/drawing/2014/main" id="{2F9C122D-9253-47C9-8866-F4FC540EE04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46490" t="34690" r="46508" b="33779"/>
            <a:stretch/>
          </p:blipFill>
          <p:spPr>
            <a:xfrm>
              <a:off x="9651017" y="5863328"/>
              <a:ext cx="760981" cy="820640"/>
            </a:xfrm>
            <a:prstGeom prst="rect">
              <a:avLst/>
            </a:prstGeom>
          </p:spPr>
        </p:pic>
      </p:grpSp>
    </p:spTree>
    <p:extLst>
      <p:ext uri="{BB962C8B-B14F-4D97-AF65-F5344CB8AC3E}">
        <p14:creationId xmlns:p14="http://schemas.microsoft.com/office/powerpoint/2010/main" val="1417011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TP Benefits boxes">
    <p:spTree>
      <p:nvGrpSpPr>
        <p:cNvPr id="1" name=""/>
        <p:cNvGrpSpPr/>
        <p:nvPr/>
      </p:nvGrpSpPr>
      <p:grpSpPr>
        <a:xfrm>
          <a:off x="0" y="0"/>
          <a:ext cx="0" cy="0"/>
          <a:chOff x="0" y="0"/>
          <a:chExt cx="0" cy="0"/>
        </a:xfrm>
      </p:grpSpPr>
      <p:sp>
        <p:nvSpPr>
          <p:cNvPr id="11" name="Round Diagonal Corner of Rectangle 4">
            <a:extLst>
              <a:ext uri="{FF2B5EF4-FFF2-40B4-BE49-F238E27FC236}">
                <a16:creationId xmlns:a16="http://schemas.microsoft.com/office/drawing/2014/main" id="{D6246032-6431-A047-B5BF-367083490FFF}"/>
              </a:ext>
            </a:extLst>
          </p:cNvPr>
          <p:cNvSpPr/>
          <p:nvPr userDrawn="1"/>
        </p:nvSpPr>
        <p:spPr>
          <a:xfrm>
            <a:off x="315285"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3" name="Text Placeholder 2"/>
          <p:cNvSpPr>
            <a:spLocks noGrp="1"/>
          </p:cNvSpPr>
          <p:nvPr>
            <p:ph type="body" sz="quarter" idx="11"/>
          </p:nvPr>
        </p:nvSpPr>
        <p:spPr>
          <a:xfrm>
            <a:off x="315913" y="2773363"/>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9" name="Text Placeholder 2"/>
          <p:cNvSpPr>
            <a:spLocks noGrp="1"/>
          </p:cNvSpPr>
          <p:nvPr>
            <p:ph type="body" sz="quarter" idx="10"/>
          </p:nvPr>
        </p:nvSpPr>
        <p:spPr>
          <a:xfrm>
            <a:off x="482599" y="321276"/>
            <a:ext cx="7697125"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2" name="Round Diagonal Corner of Rectangle 5">
            <a:extLst>
              <a:ext uri="{FF2B5EF4-FFF2-40B4-BE49-F238E27FC236}">
                <a16:creationId xmlns:a16="http://schemas.microsoft.com/office/drawing/2014/main" id="{1968059B-B35D-024B-8D9D-32B8B3113E9E}"/>
              </a:ext>
            </a:extLst>
          </p:cNvPr>
          <p:cNvSpPr/>
          <p:nvPr userDrawn="1"/>
        </p:nvSpPr>
        <p:spPr>
          <a:xfrm>
            <a:off x="315284" y="436578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3" name="Round Diagonal Corner of Rectangle 6">
            <a:extLst>
              <a:ext uri="{FF2B5EF4-FFF2-40B4-BE49-F238E27FC236}">
                <a16:creationId xmlns:a16="http://schemas.microsoft.com/office/drawing/2014/main" id="{31784EF0-8B02-C047-9939-EC7CB446C33C}"/>
              </a:ext>
            </a:extLst>
          </p:cNvPr>
          <p:cNvSpPr/>
          <p:nvPr userDrawn="1"/>
        </p:nvSpPr>
        <p:spPr>
          <a:xfrm>
            <a:off x="315284" y="4820096"/>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4" name="Round Diagonal Corner of Rectangle 7">
            <a:extLst>
              <a:ext uri="{FF2B5EF4-FFF2-40B4-BE49-F238E27FC236}">
                <a16:creationId xmlns:a16="http://schemas.microsoft.com/office/drawing/2014/main" id="{4EE64F87-EE0A-1447-BF73-42C154193FF2}"/>
              </a:ext>
            </a:extLst>
          </p:cNvPr>
          <p:cNvSpPr/>
          <p:nvPr userDrawn="1"/>
        </p:nvSpPr>
        <p:spPr>
          <a:xfrm>
            <a:off x="180066" y="1220530"/>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sp>
        <p:nvSpPr>
          <p:cNvPr id="16" name="Round Diagonal Corner of Rectangle 10">
            <a:extLst>
              <a:ext uri="{FF2B5EF4-FFF2-40B4-BE49-F238E27FC236}">
                <a16:creationId xmlns:a16="http://schemas.microsoft.com/office/drawing/2014/main" id="{82EF6E64-EA00-704E-B587-5EF3E7C2BD7C}"/>
              </a:ext>
            </a:extLst>
          </p:cNvPr>
          <p:cNvSpPr/>
          <p:nvPr userDrawn="1"/>
        </p:nvSpPr>
        <p:spPr>
          <a:xfrm>
            <a:off x="3234719"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17" name="Round Diagonal Corner of Rectangle 11">
            <a:extLst>
              <a:ext uri="{FF2B5EF4-FFF2-40B4-BE49-F238E27FC236}">
                <a16:creationId xmlns:a16="http://schemas.microsoft.com/office/drawing/2014/main" id="{CD9D83D2-9052-8B43-AF04-B2CE8611F4EE}"/>
              </a:ext>
            </a:extLst>
          </p:cNvPr>
          <p:cNvSpPr/>
          <p:nvPr userDrawn="1"/>
        </p:nvSpPr>
        <p:spPr>
          <a:xfrm>
            <a:off x="3234718" y="4365025"/>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8" name="Round Diagonal Corner of Rectangle 12">
            <a:extLst>
              <a:ext uri="{FF2B5EF4-FFF2-40B4-BE49-F238E27FC236}">
                <a16:creationId xmlns:a16="http://schemas.microsoft.com/office/drawing/2014/main" id="{2B6137D6-0CE9-B34D-B30E-0BDA77B3FAE6}"/>
              </a:ext>
            </a:extLst>
          </p:cNvPr>
          <p:cNvSpPr/>
          <p:nvPr userDrawn="1"/>
        </p:nvSpPr>
        <p:spPr>
          <a:xfrm>
            <a:off x="3234718" y="4820096"/>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9" name="Round Diagonal Corner of Rectangle 14">
            <a:extLst>
              <a:ext uri="{FF2B5EF4-FFF2-40B4-BE49-F238E27FC236}">
                <a16:creationId xmlns:a16="http://schemas.microsoft.com/office/drawing/2014/main" id="{DF26A9FA-70E0-5B4F-96F6-E6F6DD57EB54}"/>
              </a:ext>
            </a:extLst>
          </p:cNvPr>
          <p:cNvSpPr/>
          <p:nvPr userDrawn="1"/>
        </p:nvSpPr>
        <p:spPr>
          <a:xfrm>
            <a:off x="6154153"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20" name="Round Diagonal Corner of Rectangle 15">
            <a:extLst>
              <a:ext uri="{FF2B5EF4-FFF2-40B4-BE49-F238E27FC236}">
                <a16:creationId xmlns:a16="http://schemas.microsoft.com/office/drawing/2014/main" id="{316F1D26-05E1-D04C-8691-8FD0D29AB1EA}"/>
              </a:ext>
            </a:extLst>
          </p:cNvPr>
          <p:cNvSpPr/>
          <p:nvPr userDrawn="1"/>
        </p:nvSpPr>
        <p:spPr>
          <a:xfrm>
            <a:off x="6154152" y="4352834"/>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1" name="Round Diagonal Corner of Rectangle 16">
            <a:extLst>
              <a:ext uri="{FF2B5EF4-FFF2-40B4-BE49-F238E27FC236}">
                <a16:creationId xmlns:a16="http://schemas.microsoft.com/office/drawing/2014/main" id="{A7A25C99-5474-7C4B-94C2-E5996FFF3929}"/>
              </a:ext>
            </a:extLst>
          </p:cNvPr>
          <p:cNvSpPr/>
          <p:nvPr userDrawn="1"/>
        </p:nvSpPr>
        <p:spPr>
          <a:xfrm>
            <a:off x="6154152" y="4809113"/>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2" name="Round Diagonal Corner of Rectangle 18">
            <a:extLst>
              <a:ext uri="{FF2B5EF4-FFF2-40B4-BE49-F238E27FC236}">
                <a16:creationId xmlns:a16="http://schemas.microsoft.com/office/drawing/2014/main" id="{D6CF7AD7-AB38-8B4A-A47F-73B1EC3E6F97}"/>
              </a:ext>
            </a:extLst>
          </p:cNvPr>
          <p:cNvSpPr/>
          <p:nvPr userDrawn="1"/>
        </p:nvSpPr>
        <p:spPr>
          <a:xfrm>
            <a:off x="9073587"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23" name="Round Diagonal Corner of Rectangle 19">
            <a:extLst>
              <a:ext uri="{FF2B5EF4-FFF2-40B4-BE49-F238E27FC236}">
                <a16:creationId xmlns:a16="http://schemas.microsoft.com/office/drawing/2014/main" id="{CFBC5345-83CE-5747-B9B5-39A4ADE6ADEF}"/>
              </a:ext>
            </a:extLst>
          </p:cNvPr>
          <p:cNvSpPr/>
          <p:nvPr userDrawn="1"/>
        </p:nvSpPr>
        <p:spPr>
          <a:xfrm>
            <a:off x="9073586" y="4346664"/>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sp>
        <p:nvSpPr>
          <p:cNvPr id="24" name="Round Diagonal Corner of Rectangle 20">
            <a:extLst>
              <a:ext uri="{FF2B5EF4-FFF2-40B4-BE49-F238E27FC236}">
                <a16:creationId xmlns:a16="http://schemas.microsoft.com/office/drawing/2014/main" id="{8DF1A5B0-BE21-B140-AC47-18291963E18E}"/>
              </a:ext>
            </a:extLst>
          </p:cNvPr>
          <p:cNvSpPr/>
          <p:nvPr userDrawn="1"/>
        </p:nvSpPr>
        <p:spPr>
          <a:xfrm>
            <a:off x="9073586" y="4821791"/>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pic>
        <p:nvPicPr>
          <p:cNvPr id="25" name="Picture 24"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837" y="2354804"/>
            <a:ext cx="1316343" cy="643629"/>
          </a:xfrm>
          <a:prstGeom prst="rect">
            <a:avLst/>
          </a:prstGeom>
          <a:effectLst>
            <a:outerShdw blurRad="50800" dist="38100" dir="2700000" algn="tl" rotWithShape="0">
              <a:prstClr val="black">
                <a:alpha val="40000"/>
              </a:prstClr>
            </a:outerShdw>
          </a:effectLst>
        </p:spPr>
      </p:pic>
      <p:sp>
        <p:nvSpPr>
          <p:cNvPr id="26" name="Round Diagonal Corner of Rectangle 6">
            <a:extLst>
              <a:ext uri="{FF2B5EF4-FFF2-40B4-BE49-F238E27FC236}">
                <a16:creationId xmlns:a16="http://schemas.microsoft.com/office/drawing/2014/main" id="{31784EF0-8B02-C047-9939-EC7CB446C33C}"/>
              </a:ext>
            </a:extLst>
          </p:cNvPr>
          <p:cNvSpPr/>
          <p:nvPr userDrawn="1"/>
        </p:nvSpPr>
        <p:spPr>
          <a:xfrm>
            <a:off x="302978" y="5274412"/>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7" name="Round Diagonal Corner of Rectangle 16">
            <a:extLst>
              <a:ext uri="{FF2B5EF4-FFF2-40B4-BE49-F238E27FC236}">
                <a16:creationId xmlns:a16="http://schemas.microsoft.com/office/drawing/2014/main" id="{A7A25C99-5474-7C4B-94C2-E5996FFF3929}"/>
              </a:ext>
            </a:extLst>
          </p:cNvPr>
          <p:cNvSpPr/>
          <p:nvPr userDrawn="1"/>
        </p:nvSpPr>
        <p:spPr>
          <a:xfrm>
            <a:off x="6166458" y="527496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8" name="Round Diagonal Corner of Rectangle 12">
            <a:extLst>
              <a:ext uri="{FF2B5EF4-FFF2-40B4-BE49-F238E27FC236}">
                <a16:creationId xmlns:a16="http://schemas.microsoft.com/office/drawing/2014/main" id="{2B6137D6-0CE9-B34D-B30E-0BDA77B3FAE6}"/>
              </a:ext>
            </a:extLst>
          </p:cNvPr>
          <p:cNvSpPr/>
          <p:nvPr userDrawn="1"/>
        </p:nvSpPr>
        <p:spPr>
          <a:xfrm>
            <a:off x="3234718" y="527204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9" name="Round Diagonal Corner of Rectangle 20">
            <a:extLst>
              <a:ext uri="{FF2B5EF4-FFF2-40B4-BE49-F238E27FC236}">
                <a16:creationId xmlns:a16="http://schemas.microsoft.com/office/drawing/2014/main" id="{8DF1A5B0-BE21-B140-AC47-18291963E18E}"/>
              </a:ext>
            </a:extLst>
          </p:cNvPr>
          <p:cNvSpPr/>
          <p:nvPr userDrawn="1"/>
        </p:nvSpPr>
        <p:spPr>
          <a:xfrm>
            <a:off x="9073586" y="5272040"/>
            <a:ext cx="2808000" cy="360000"/>
          </a:xfrm>
          <a:prstGeom prst="round2DiagRect">
            <a:avLst/>
          </a:prstGeom>
          <a:gradFill flip="none" rotWithShape="1">
            <a:gsLst>
              <a:gs pos="0">
                <a:schemeClr val="accent1">
                  <a:shade val="30000"/>
                  <a:satMod val="115000"/>
                </a:schemeClr>
              </a:gs>
              <a:gs pos="0">
                <a:schemeClr val="accent1">
                  <a:shade val="67500"/>
                  <a:satMod val="115000"/>
                </a:schemeClr>
              </a:gs>
              <a:gs pos="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pic>
        <p:nvPicPr>
          <p:cNvPr id="30" name="Picture 29" descr="Icon&#10;&#10;Description automatically generated">
            <a:extLst>
              <a:ext uri="{FF2B5EF4-FFF2-40B4-BE49-F238E27FC236}">
                <a16:creationId xmlns:a16="http://schemas.microsoft.com/office/drawing/2014/main" id="{0324B781-8D46-46B7-9136-8BF65D51E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8262" y="2354804"/>
            <a:ext cx="1316343" cy="643629"/>
          </a:xfrm>
          <a:prstGeom prst="rect">
            <a:avLst/>
          </a:prstGeom>
          <a:effectLst>
            <a:outerShdw blurRad="50800" dist="38100" dir="2700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B12763C7-B190-40C4-81FC-A3D41EE8DB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4603" y="2360890"/>
            <a:ext cx="1316343" cy="643629"/>
          </a:xfrm>
          <a:prstGeom prst="rect">
            <a:avLst/>
          </a:prstGeom>
          <a:effectLst>
            <a:outerShdw blurRad="50800" dist="38100" dir="2700000" algn="tl" rotWithShape="0">
              <a:prstClr val="black">
                <a:alpha val="40000"/>
              </a:prstClr>
            </a:outerShdw>
          </a:effectLst>
        </p:spPr>
      </p:pic>
      <p:pic>
        <p:nvPicPr>
          <p:cNvPr id="32" name="Picture 31" descr="Icon&#10;&#10;Description automatically generated">
            <a:extLst>
              <a:ext uri="{FF2B5EF4-FFF2-40B4-BE49-F238E27FC236}">
                <a16:creationId xmlns:a16="http://schemas.microsoft.com/office/drawing/2014/main" id="{1E1664AE-329C-4724-80A0-E15B514334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6432" y="2354803"/>
            <a:ext cx="1316343" cy="643629"/>
          </a:xfrm>
          <a:prstGeom prst="rect">
            <a:avLst/>
          </a:prstGeom>
          <a:effectLst>
            <a:outerShdw blurRad="50800" dist="38100" dir="2700000" algn="tl" rotWithShape="0">
              <a:prstClr val="black">
                <a:alpha val="40000"/>
              </a:prstClr>
            </a:outerShdw>
          </a:effectLst>
        </p:spPr>
      </p:pic>
      <p:sp>
        <p:nvSpPr>
          <p:cNvPr id="34" name="Text Placeholder 2"/>
          <p:cNvSpPr>
            <a:spLocks noGrp="1"/>
          </p:cNvSpPr>
          <p:nvPr>
            <p:ph type="body" sz="quarter" idx="12"/>
          </p:nvPr>
        </p:nvSpPr>
        <p:spPr>
          <a:xfrm>
            <a:off x="3222935" y="2753370"/>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5" name="Text Placeholder 2"/>
          <p:cNvSpPr>
            <a:spLocks noGrp="1"/>
          </p:cNvSpPr>
          <p:nvPr>
            <p:ph type="body" sz="quarter" idx="13"/>
          </p:nvPr>
        </p:nvSpPr>
        <p:spPr>
          <a:xfrm>
            <a:off x="6129957" y="2753370"/>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6" name="Text Placeholder 2"/>
          <p:cNvSpPr>
            <a:spLocks noGrp="1"/>
          </p:cNvSpPr>
          <p:nvPr>
            <p:ph type="body" sz="quarter" idx="14"/>
          </p:nvPr>
        </p:nvSpPr>
        <p:spPr>
          <a:xfrm>
            <a:off x="9062848" y="2761148"/>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7" name="Text Placeholder 36"/>
          <p:cNvSpPr>
            <a:spLocks noGrp="1"/>
          </p:cNvSpPr>
          <p:nvPr>
            <p:ph type="body" sz="quarter" idx="15"/>
          </p:nvPr>
        </p:nvSpPr>
        <p:spPr>
          <a:xfrm>
            <a:off x="1763713" y="1339850"/>
            <a:ext cx="8645525" cy="839788"/>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39" name="Text Placeholder 38"/>
          <p:cNvSpPr>
            <a:spLocks noGrp="1"/>
          </p:cNvSpPr>
          <p:nvPr>
            <p:ph type="body" sz="quarter" idx="16"/>
          </p:nvPr>
        </p:nvSpPr>
        <p:spPr>
          <a:xfrm>
            <a:off x="315913" y="4365625"/>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0" name="Text Placeholder 38"/>
          <p:cNvSpPr>
            <a:spLocks noGrp="1"/>
          </p:cNvSpPr>
          <p:nvPr>
            <p:ph type="body" sz="quarter" idx="17"/>
          </p:nvPr>
        </p:nvSpPr>
        <p:spPr>
          <a:xfrm>
            <a:off x="3240924" y="438106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1" name="Text Placeholder 38"/>
          <p:cNvSpPr>
            <a:spLocks noGrp="1"/>
          </p:cNvSpPr>
          <p:nvPr>
            <p:ph type="body" sz="quarter" idx="18"/>
          </p:nvPr>
        </p:nvSpPr>
        <p:spPr>
          <a:xfrm>
            <a:off x="315912" y="4823856"/>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2" name="Text Placeholder 38"/>
          <p:cNvSpPr>
            <a:spLocks noGrp="1"/>
          </p:cNvSpPr>
          <p:nvPr>
            <p:ph type="body" sz="quarter" idx="19"/>
          </p:nvPr>
        </p:nvSpPr>
        <p:spPr>
          <a:xfrm>
            <a:off x="291095" y="5277411"/>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3" name="Text Placeholder 38"/>
          <p:cNvSpPr>
            <a:spLocks noGrp="1"/>
          </p:cNvSpPr>
          <p:nvPr>
            <p:ph type="body" sz="quarter" idx="20"/>
          </p:nvPr>
        </p:nvSpPr>
        <p:spPr>
          <a:xfrm>
            <a:off x="3252336" y="483243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4" name="Text Placeholder 38"/>
          <p:cNvSpPr>
            <a:spLocks noGrp="1"/>
          </p:cNvSpPr>
          <p:nvPr>
            <p:ph type="body" sz="quarter" idx="21"/>
          </p:nvPr>
        </p:nvSpPr>
        <p:spPr>
          <a:xfrm>
            <a:off x="3227519" y="5284377"/>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5" name="Text Placeholder 38"/>
          <p:cNvSpPr>
            <a:spLocks noGrp="1"/>
          </p:cNvSpPr>
          <p:nvPr>
            <p:ph type="body" sz="quarter" idx="22"/>
          </p:nvPr>
        </p:nvSpPr>
        <p:spPr>
          <a:xfrm>
            <a:off x="6152474" y="4352834"/>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6" name="Text Placeholder 38"/>
          <p:cNvSpPr>
            <a:spLocks noGrp="1"/>
          </p:cNvSpPr>
          <p:nvPr>
            <p:ph type="body" sz="quarter" idx="23"/>
          </p:nvPr>
        </p:nvSpPr>
        <p:spPr>
          <a:xfrm>
            <a:off x="6166565" y="4823082"/>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7" name="Text Placeholder 38"/>
          <p:cNvSpPr>
            <a:spLocks noGrp="1"/>
          </p:cNvSpPr>
          <p:nvPr>
            <p:ph type="body" sz="quarter" idx="24"/>
          </p:nvPr>
        </p:nvSpPr>
        <p:spPr>
          <a:xfrm>
            <a:off x="6139647" y="5277410"/>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8" name="Text Placeholder 38"/>
          <p:cNvSpPr>
            <a:spLocks noGrp="1"/>
          </p:cNvSpPr>
          <p:nvPr>
            <p:ph type="body" sz="quarter" idx="25"/>
          </p:nvPr>
        </p:nvSpPr>
        <p:spPr>
          <a:xfrm>
            <a:off x="9073586" y="435283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9" name="Text Placeholder 38"/>
          <p:cNvSpPr>
            <a:spLocks noGrp="1"/>
          </p:cNvSpPr>
          <p:nvPr>
            <p:ph type="body" sz="quarter" idx="26"/>
          </p:nvPr>
        </p:nvSpPr>
        <p:spPr>
          <a:xfrm>
            <a:off x="9078791" y="4832432"/>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50" name="Text Placeholder 38"/>
          <p:cNvSpPr>
            <a:spLocks noGrp="1"/>
          </p:cNvSpPr>
          <p:nvPr>
            <p:ph type="body" sz="quarter" idx="27"/>
          </p:nvPr>
        </p:nvSpPr>
        <p:spPr>
          <a:xfrm>
            <a:off x="9073586" y="5270344"/>
            <a:ext cx="2795587" cy="347663"/>
          </a:xfrm>
          <a:solidFill>
            <a:srgbClr val="403A76"/>
          </a:solidFill>
        </p:spPr>
        <p:txBody>
          <a:bodyPr>
            <a:normAutofit/>
          </a:bodyPr>
          <a:lstStyle>
            <a:lvl1pPr algn="ctr">
              <a:defRPr sz="1200">
                <a:solidFill>
                  <a:schemeClr val="bg1"/>
                </a:solidFill>
              </a:defRPr>
            </a:lvl1pPr>
          </a:lstStyle>
          <a:p>
            <a:pPr lvl="0"/>
            <a:r>
              <a:rPr lang="en-US" dirty="0"/>
              <a:t>Click to edit</a:t>
            </a:r>
            <a:endParaRPr lang="en-GB" dirty="0"/>
          </a:p>
        </p:txBody>
      </p:sp>
      <p:sp>
        <p:nvSpPr>
          <p:cNvPr id="51" name="Slide Number Placeholder 1">
            <a:extLst>
              <a:ext uri="{FF2B5EF4-FFF2-40B4-BE49-F238E27FC236}">
                <a16:creationId xmlns:a16="http://schemas.microsoft.com/office/drawing/2014/main" id="{97EED928-D104-4DE7-B493-E215A2771CF7}"/>
              </a:ext>
            </a:extLst>
          </p:cNvPr>
          <p:cNvSpPr>
            <a:spLocks noGrp="1"/>
          </p:cNvSpPr>
          <p:nvPr>
            <p:ph type="sldNum" sz="quarter" idx="28"/>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090947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TP Benefits boxes 2 ">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555808"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21" name="Round Diagonal Corner of Rectangle 31">
            <a:extLst>
              <a:ext uri="{FF2B5EF4-FFF2-40B4-BE49-F238E27FC236}">
                <a16:creationId xmlns:a16="http://schemas.microsoft.com/office/drawing/2014/main" id="{B9B8DE6C-DF1A-CC44-B681-BCDD600DAD98}"/>
              </a:ext>
            </a:extLst>
          </p:cNvPr>
          <p:cNvSpPr/>
          <p:nvPr userDrawn="1"/>
        </p:nvSpPr>
        <p:spPr>
          <a:xfrm>
            <a:off x="325389"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2" name="Round Diagonal Corner of Rectangle 35">
            <a:extLst>
              <a:ext uri="{FF2B5EF4-FFF2-40B4-BE49-F238E27FC236}">
                <a16:creationId xmlns:a16="http://schemas.microsoft.com/office/drawing/2014/main" id="{4CC18B9E-C8C6-7F4A-B327-7E80D1DE4870}"/>
              </a:ext>
            </a:extLst>
          </p:cNvPr>
          <p:cNvSpPr/>
          <p:nvPr userDrawn="1"/>
        </p:nvSpPr>
        <p:spPr>
          <a:xfrm>
            <a:off x="325389"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280"/>
              </a:lnSpc>
            </a:pPr>
            <a:endParaRPr lang="en-GB" sz="1400" dirty="0">
              <a:solidFill>
                <a:schemeClr val="bg1"/>
              </a:solidFill>
            </a:endParaRPr>
          </a:p>
          <a:p>
            <a:pPr marL="285750" indent="-285750">
              <a:lnSpc>
                <a:spcPts val="1280"/>
              </a:lnSpc>
              <a:buFont typeface="Arial" panose="020B0604020202020204" pitchFamily="34" charset="0"/>
              <a:buChar char="•"/>
            </a:pPr>
            <a:endParaRPr lang="en-GB" sz="1400"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42623F4A-9620-5D4F-B97F-383116AD3E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95" y="1120346"/>
            <a:ext cx="1316343" cy="643629"/>
          </a:xfrm>
          <a:prstGeom prst="rect">
            <a:avLst/>
          </a:prstGeom>
          <a:effectLst>
            <a:outerShdw blurRad="50800" dist="38100" dir="2700000" algn="tl" rotWithShape="0">
              <a:prstClr val="black">
                <a:alpha val="40000"/>
              </a:prstClr>
            </a:outerShdw>
          </a:effectLst>
        </p:spPr>
      </p:pic>
      <p:sp>
        <p:nvSpPr>
          <p:cNvPr id="24" name="Round Diagonal Corner of Rectangle 45">
            <a:extLst>
              <a:ext uri="{FF2B5EF4-FFF2-40B4-BE49-F238E27FC236}">
                <a16:creationId xmlns:a16="http://schemas.microsoft.com/office/drawing/2014/main" id="{E7D834C5-37F4-AE48-B1F7-04962E9E467D}"/>
              </a:ext>
            </a:extLst>
          </p:cNvPr>
          <p:cNvSpPr/>
          <p:nvPr userDrawn="1"/>
        </p:nvSpPr>
        <p:spPr>
          <a:xfrm>
            <a:off x="6142708" y="1496451"/>
            <a:ext cx="2807999" cy="1778400"/>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5" name="Round Diagonal Corner of Rectangle 46">
            <a:extLst>
              <a:ext uri="{FF2B5EF4-FFF2-40B4-BE49-F238E27FC236}">
                <a16:creationId xmlns:a16="http://schemas.microsoft.com/office/drawing/2014/main" id="{FBD1FBD5-ECAF-B047-AEE2-D21AFFA82979}"/>
              </a:ext>
            </a:extLst>
          </p:cNvPr>
          <p:cNvSpPr/>
          <p:nvPr userDrawn="1"/>
        </p:nvSpPr>
        <p:spPr>
          <a:xfrm>
            <a:off x="6142708"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26" name="Round Diagonal Corner of Rectangle 48">
            <a:extLst>
              <a:ext uri="{FF2B5EF4-FFF2-40B4-BE49-F238E27FC236}">
                <a16:creationId xmlns:a16="http://schemas.microsoft.com/office/drawing/2014/main" id="{2C572D55-56E7-3043-AF7D-DB7181CD61BA}"/>
              </a:ext>
            </a:extLst>
          </p:cNvPr>
          <p:cNvSpPr/>
          <p:nvPr userDrawn="1"/>
        </p:nvSpPr>
        <p:spPr>
          <a:xfrm>
            <a:off x="3234049"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7" name="Round Diagonal Corner of Rectangle 49">
            <a:extLst>
              <a:ext uri="{FF2B5EF4-FFF2-40B4-BE49-F238E27FC236}">
                <a16:creationId xmlns:a16="http://schemas.microsoft.com/office/drawing/2014/main" id="{E7B3F576-FECB-2C4E-9AF8-CFF0078A90F9}"/>
              </a:ext>
            </a:extLst>
          </p:cNvPr>
          <p:cNvSpPr/>
          <p:nvPr userDrawn="1"/>
        </p:nvSpPr>
        <p:spPr>
          <a:xfrm>
            <a:off x="3234049"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28" name="Round Diagonal Corner of Rectangle 51">
            <a:extLst>
              <a:ext uri="{FF2B5EF4-FFF2-40B4-BE49-F238E27FC236}">
                <a16:creationId xmlns:a16="http://schemas.microsoft.com/office/drawing/2014/main" id="{AC023A16-15CA-2C48-9E6D-DACDD02ED3C8}"/>
              </a:ext>
            </a:extLst>
          </p:cNvPr>
          <p:cNvSpPr/>
          <p:nvPr userDrawn="1"/>
        </p:nvSpPr>
        <p:spPr>
          <a:xfrm>
            <a:off x="9042661"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a:p>
            <a:pPr algn="ctr"/>
            <a:endParaRPr lang="en-GB" b="1" dirty="0"/>
          </a:p>
          <a:p>
            <a:pPr algn="ctr"/>
            <a:endParaRPr lang="en-GB" b="1" dirty="0"/>
          </a:p>
        </p:txBody>
      </p:sp>
      <p:sp>
        <p:nvSpPr>
          <p:cNvPr id="29" name="Round Diagonal Corner of Rectangle 52">
            <a:extLst>
              <a:ext uri="{FF2B5EF4-FFF2-40B4-BE49-F238E27FC236}">
                <a16:creationId xmlns:a16="http://schemas.microsoft.com/office/drawing/2014/main" id="{B15C6B15-6A1B-0048-9C25-564DB032BB41}"/>
              </a:ext>
            </a:extLst>
          </p:cNvPr>
          <p:cNvSpPr/>
          <p:nvPr userDrawn="1"/>
        </p:nvSpPr>
        <p:spPr>
          <a:xfrm>
            <a:off x="9042661"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pic>
        <p:nvPicPr>
          <p:cNvPr id="30" name="Picture 29"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9251" y="1120346"/>
            <a:ext cx="1316343" cy="643629"/>
          </a:xfrm>
          <a:prstGeom prst="rect">
            <a:avLst/>
          </a:prstGeom>
          <a:effectLst>
            <a:outerShdw blurRad="50800" dist="38100" dir="2700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F6F76EFB-6C6C-E041-91E1-E1FE0D5786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6622" y="1120346"/>
            <a:ext cx="1316343" cy="643629"/>
          </a:xfrm>
          <a:prstGeom prst="rect">
            <a:avLst/>
          </a:prstGeom>
          <a:effectLst>
            <a:outerShdw blurRad="50800" dist="38100" dir="2700000" algn="tl" rotWithShape="0">
              <a:prstClr val="black">
                <a:alpha val="40000"/>
              </a:prstClr>
            </a:outerShdw>
          </a:effectLst>
        </p:spPr>
      </p:pic>
      <p:pic>
        <p:nvPicPr>
          <p:cNvPr id="32" name="Picture 31" descr="Icon&#10;&#10;Description automatically generated">
            <a:extLst>
              <a:ext uri="{FF2B5EF4-FFF2-40B4-BE49-F238E27FC236}">
                <a16:creationId xmlns:a16="http://schemas.microsoft.com/office/drawing/2014/main" id="{C3FBAF93-A7D3-AE4F-B020-2366B4F34A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0451" y="1120346"/>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p:nvPr>
        </p:nvSpPr>
        <p:spPr>
          <a:xfrm>
            <a:off x="325438" y="1497013"/>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4" name="Text Placeholder 2"/>
          <p:cNvSpPr>
            <a:spLocks noGrp="1"/>
          </p:cNvSpPr>
          <p:nvPr>
            <p:ph type="body" sz="quarter" idx="12"/>
          </p:nvPr>
        </p:nvSpPr>
        <p:spPr>
          <a:xfrm>
            <a:off x="3242467"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5" name="Text Placeholder 2"/>
          <p:cNvSpPr>
            <a:spLocks noGrp="1"/>
          </p:cNvSpPr>
          <p:nvPr>
            <p:ph type="body" sz="quarter" idx="13"/>
          </p:nvPr>
        </p:nvSpPr>
        <p:spPr>
          <a:xfrm>
            <a:off x="6132749"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6" name="Text Placeholder 2"/>
          <p:cNvSpPr>
            <a:spLocks noGrp="1"/>
          </p:cNvSpPr>
          <p:nvPr>
            <p:ph type="body" sz="quarter" idx="14"/>
          </p:nvPr>
        </p:nvSpPr>
        <p:spPr>
          <a:xfrm>
            <a:off x="9032702"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7" name="Text Placeholder 36"/>
          <p:cNvSpPr>
            <a:spLocks noGrp="1"/>
          </p:cNvSpPr>
          <p:nvPr>
            <p:ph type="body" sz="quarter" idx="15"/>
          </p:nvPr>
        </p:nvSpPr>
        <p:spPr>
          <a:xfrm>
            <a:off x="325438" y="301466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38" name="Text Placeholder 36"/>
          <p:cNvSpPr>
            <a:spLocks noGrp="1"/>
          </p:cNvSpPr>
          <p:nvPr>
            <p:ph type="body" sz="quarter" idx="16"/>
          </p:nvPr>
        </p:nvSpPr>
        <p:spPr>
          <a:xfrm>
            <a:off x="3233712" y="299178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39" name="Text Placeholder 36"/>
          <p:cNvSpPr>
            <a:spLocks noGrp="1"/>
          </p:cNvSpPr>
          <p:nvPr>
            <p:ph type="body" sz="quarter" idx="17"/>
          </p:nvPr>
        </p:nvSpPr>
        <p:spPr>
          <a:xfrm>
            <a:off x="6141986" y="301466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40" name="Text Placeholder 36"/>
          <p:cNvSpPr>
            <a:spLocks noGrp="1"/>
          </p:cNvSpPr>
          <p:nvPr>
            <p:ph type="body" sz="quarter" idx="18"/>
          </p:nvPr>
        </p:nvSpPr>
        <p:spPr>
          <a:xfrm>
            <a:off x="9042227" y="2991782"/>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41" name="Slide Number Placeholder 1">
            <a:extLst>
              <a:ext uri="{FF2B5EF4-FFF2-40B4-BE49-F238E27FC236}">
                <a16:creationId xmlns:a16="http://schemas.microsoft.com/office/drawing/2014/main" id="{BA8C69CE-E40F-4E23-9EAE-7E20ACB47AF9}"/>
              </a:ext>
            </a:extLst>
          </p:cNvPr>
          <p:cNvSpPr>
            <a:spLocks noGrp="1"/>
          </p:cNvSpPr>
          <p:nvPr>
            <p:ph type="sldNum" sz="quarter" idx="19"/>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267444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TP Benefits Boxes 4">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38936"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7" name="Round Diagonal Corner of Rectangle 11">
            <a:extLst>
              <a:ext uri="{FF2B5EF4-FFF2-40B4-BE49-F238E27FC236}">
                <a16:creationId xmlns:a16="http://schemas.microsoft.com/office/drawing/2014/main" id="{8EC54ADA-9430-884E-A9D9-879AE2597344}"/>
              </a:ext>
            </a:extLst>
          </p:cNvPr>
          <p:cNvSpPr/>
          <p:nvPr userDrawn="1"/>
        </p:nvSpPr>
        <p:spPr>
          <a:xfrm>
            <a:off x="3648408" y="1503865"/>
            <a:ext cx="4915283" cy="1330199"/>
          </a:xfrm>
          <a:prstGeom prst="round2DiagRect">
            <a:avLst/>
          </a:prstGeom>
          <a:solidFill>
            <a:srgbClr val="574B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80"/>
              </a:lnSpc>
            </a:pPr>
            <a:endParaRPr lang="en-GB" b="1" cap="all" dirty="0"/>
          </a:p>
          <a:p>
            <a:pPr algn="ctr"/>
            <a:endParaRPr lang="en-GB" sz="1100" b="1" dirty="0"/>
          </a:p>
        </p:txBody>
      </p:sp>
      <p:sp>
        <p:nvSpPr>
          <p:cNvPr id="8" name="Round Diagonal Corner of Rectangle 16">
            <a:extLst>
              <a:ext uri="{FF2B5EF4-FFF2-40B4-BE49-F238E27FC236}">
                <a16:creationId xmlns:a16="http://schemas.microsoft.com/office/drawing/2014/main" id="{D6D3A803-2B5B-FB42-9224-243CEB188DE1}"/>
              </a:ext>
            </a:extLst>
          </p:cNvPr>
          <p:cNvSpPr/>
          <p:nvPr userDrawn="1"/>
        </p:nvSpPr>
        <p:spPr>
          <a:xfrm>
            <a:off x="2952928" y="3343163"/>
            <a:ext cx="2807999" cy="2061774"/>
          </a:xfrm>
          <a:prstGeom prst="round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600" b="1" dirty="0">
              <a:solidFill>
                <a:srgbClr val="FFFFFF"/>
              </a:solidFill>
            </a:endParaRPr>
          </a:p>
        </p:txBody>
      </p:sp>
      <p:sp>
        <p:nvSpPr>
          <p:cNvPr id="10" name="Round Diagonal Corner of Rectangle 18">
            <a:extLst>
              <a:ext uri="{FF2B5EF4-FFF2-40B4-BE49-F238E27FC236}">
                <a16:creationId xmlns:a16="http://schemas.microsoft.com/office/drawing/2014/main" id="{9CE23DCB-5467-FD45-8B0B-D8A0E87D3CC3}"/>
              </a:ext>
            </a:extLst>
          </p:cNvPr>
          <p:cNvSpPr/>
          <p:nvPr userDrawn="1"/>
        </p:nvSpPr>
        <p:spPr>
          <a:xfrm>
            <a:off x="6448738" y="3343163"/>
            <a:ext cx="2807999" cy="2061772"/>
          </a:xfrm>
          <a:prstGeom prst="round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600" b="1" dirty="0">
              <a:solidFill>
                <a:srgbClr val="FFFFFF"/>
              </a:solidFill>
            </a:endParaRPr>
          </a:p>
        </p:txBody>
      </p:sp>
      <p:pic>
        <p:nvPicPr>
          <p:cNvPr id="11" name="Picture 10" descr="Icon&#10;&#10;Description automatically generated">
            <a:extLst>
              <a:ext uri="{FF2B5EF4-FFF2-40B4-BE49-F238E27FC236}">
                <a16:creationId xmlns:a16="http://schemas.microsoft.com/office/drawing/2014/main" id="{463A2D75-22F2-FA4F-B311-B70A2D1DFF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6597" y="2997525"/>
            <a:ext cx="1316343" cy="643629"/>
          </a:xfrm>
          <a:prstGeom prst="rect">
            <a:avLst/>
          </a:prstGeom>
          <a:effectLst>
            <a:outerShdw blurRad="50800" dist="381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id="{A9B455AC-2F0D-0F43-89CE-50EEC452D5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829" y="2997525"/>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hasCustomPrompt="1"/>
          </p:nvPr>
        </p:nvSpPr>
        <p:spPr>
          <a:xfrm>
            <a:off x="3740150" y="1616075"/>
            <a:ext cx="4748213" cy="1071563"/>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13" name="Text Placeholder 12"/>
          <p:cNvSpPr>
            <a:spLocks noGrp="1"/>
          </p:cNvSpPr>
          <p:nvPr>
            <p:ph type="body" sz="quarter" idx="12" hasCustomPrompt="1"/>
          </p:nvPr>
        </p:nvSpPr>
        <p:spPr>
          <a:xfrm>
            <a:off x="2952750" y="3417888"/>
            <a:ext cx="2808288" cy="19875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4" name="Text Placeholder 12"/>
          <p:cNvSpPr>
            <a:spLocks noGrp="1"/>
          </p:cNvSpPr>
          <p:nvPr>
            <p:ph type="body" sz="quarter" idx="13" hasCustomPrompt="1"/>
          </p:nvPr>
        </p:nvSpPr>
        <p:spPr>
          <a:xfrm>
            <a:off x="6448449" y="3417385"/>
            <a:ext cx="2808288" cy="19875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5" name="Slide Number Placeholder 1">
            <a:extLst>
              <a:ext uri="{FF2B5EF4-FFF2-40B4-BE49-F238E27FC236}">
                <a16:creationId xmlns:a16="http://schemas.microsoft.com/office/drawing/2014/main" id="{6976E076-1686-4C3E-A502-3BC77C236078}"/>
              </a:ext>
            </a:extLst>
          </p:cNvPr>
          <p:cNvSpPr>
            <a:spLocks noGrp="1"/>
          </p:cNvSpPr>
          <p:nvPr>
            <p:ph type="sldNum" sz="quarter" idx="14"/>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11580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TP Benefits Boxes 5">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55561"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Round Diagonal Corner of Rectangle 4">
            <a:extLst>
              <a:ext uri="{FF2B5EF4-FFF2-40B4-BE49-F238E27FC236}">
                <a16:creationId xmlns:a16="http://schemas.microsoft.com/office/drawing/2014/main" id="{D6246032-6431-A047-B5BF-367083490FFF}"/>
              </a:ext>
            </a:extLst>
          </p:cNvPr>
          <p:cNvSpPr/>
          <p:nvPr userDrawn="1"/>
        </p:nvSpPr>
        <p:spPr>
          <a:xfrm>
            <a:off x="2552135" y="2722091"/>
            <a:ext cx="3240000"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chemeClr val="bg1"/>
              </a:solidFill>
            </a:endParaRPr>
          </a:p>
        </p:txBody>
      </p:sp>
      <p:sp>
        <p:nvSpPr>
          <p:cNvPr id="14" name="Round Diagonal Corner of Rectangle 5">
            <a:extLst>
              <a:ext uri="{FF2B5EF4-FFF2-40B4-BE49-F238E27FC236}">
                <a16:creationId xmlns:a16="http://schemas.microsoft.com/office/drawing/2014/main" id="{1968059B-B35D-024B-8D9D-32B8B3113E9E}"/>
              </a:ext>
            </a:extLst>
          </p:cNvPr>
          <p:cNvSpPr/>
          <p:nvPr userDrawn="1"/>
        </p:nvSpPr>
        <p:spPr>
          <a:xfrm>
            <a:off x="2738747" y="4230880"/>
            <a:ext cx="2808000" cy="157795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00" dirty="0">
              <a:solidFill>
                <a:schemeClr val="bg1"/>
              </a:solidFill>
            </a:endParaRPr>
          </a:p>
        </p:txBody>
      </p:sp>
      <p:sp>
        <p:nvSpPr>
          <p:cNvPr id="15" name="Round Diagonal Corner of Rectangle 7">
            <a:extLst>
              <a:ext uri="{FF2B5EF4-FFF2-40B4-BE49-F238E27FC236}">
                <a16:creationId xmlns:a16="http://schemas.microsoft.com/office/drawing/2014/main" id="{4EE64F87-EE0A-1447-BF73-42C154193FF2}"/>
              </a:ext>
            </a:extLst>
          </p:cNvPr>
          <p:cNvSpPr/>
          <p:nvPr userDrawn="1"/>
        </p:nvSpPr>
        <p:spPr>
          <a:xfrm>
            <a:off x="180068" y="1286236"/>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rgbClr val="574B95"/>
              </a:solidFill>
            </a:endParaRPr>
          </a:p>
        </p:txBody>
      </p:sp>
      <p:sp>
        <p:nvSpPr>
          <p:cNvPr id="17" name="Round Diagonal Corner of Rectangle 10">
            <a:extLst>
              <a:ext uri="{FF2B5EF4-FFF2-40B4-BE49-F238E27FC236}">
                <a16:creationId xmlns:a16="http://schemas.microsoft.com/office/drawing/2014/main" id="{82EF6E64-EA00-704E-B587-5EF3E7C2BD7C}"/>
              </a:ext>
            </a:extLst>
          </p:cNvPr>
          <p:cNvSpPr/>
          <p:nvPr userDrawn="1"/>
        </p:nvSpPr>
        <p:spPr>
          <a:xfrm>
            <a:off x="6485426" y="2722091"/>
            <a:ext cx="3240000"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a:p>
            <a:pPr algn="ctr"/>
            <a:endParaRPr lang="en-GB" sz="1400" b="1" dirty="0"/>
          </a:p>
        </p:txBody>
      </p:sp>
      <p:pic>
        <p:nvPicPr>
          <p:cNvPr id="18" name="Picture 17"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3522" y="2353031"/>
            <a:ext cx="1316343" cy="643629"/>
          </a:xfrm>
          <a:prstGeom prst="rect">
            <a:avLst/>
          </a:prstGeom>
          <a:effectLst>
            <a:outerShdw blurRad="50800" dist="38100" dir="2700000" algn="tl" rotWithShape="0">
              <a:prstClr val="black">
                <a:alpha val="40000"/>
              </a:prstClr>
            </a:outerShdw>
          </a:effectLst>
        </p:spPr>
      </p:pic>
      <p:pic>
        <p:nvPicPr>
          <p:cNvPr id="19" name="Picture 18" descr="Icon&#10;&#10;Description automatically generated">
            <a:extLst>
              <a:ext uri="{FF2B5EF4-FFF2-40B4-BE49-F238E27FC236}">
                <a16:creationId xmlns:a16="http://schemas.microsoft.com/office/drawing/2014/main" id="{0C19E2E5-895B-C442-BA38-162A0D479D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7453" y="2374074"/>
            <a:ext cx="1316343" cy="643629"/>
          </a:xfrm>
          <a:prstGeom prst="rect">
            <a:avLst/>
          </a:prstGeom>
          <a:effectLst>
            <a:outerShdw blurRad="50800" dist="38100" dir="2700000" algn="tl" rotWithShape="0">
              <a:prstClr val="black">
                <a:alpha val="40000"/>
              </a:prstClr>
            </a:outerShdw>
          </a:effectLst>
        </p:spPr>
      </p:pic>
      <p:sp>
        <p:nvSpPr>
          <p:cNvPr id="20" name="Round Diagonal Corner of Rectangle 5">
            <a:extLst>
              <a:ext uri="{FF2B5EF4-FFF2-40B4-BE49-F238E27FC236}">
                <a16:creationId xmlns:a16="http://schemas.microsoft.com/office/drawing/2014/main" id="{1968059B-B35D-024B-8D9D-32B8B3113E9E}"/>
              </a:ext>
            </a:extLst>
          </p:cNvPr>
          <p:cNvSpPr/>
          <p:nvPr userDrawn="1"/>
        </p:nvSpPr>
        <p:spPr>
          <a:xfrm>
            <a:off x="6701426" y="4230880"/>
            <a:ext cx="2808000" cy="157795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00" dirty="0">
              <a:solidFill>
                <a:schemeClr val="bg1"/>
              </a:solidFill>
            </a:endParaRPr>
          </a:p>
        </p:txBody>
      </p:sp>
      <p:sp>
        <p:nvSpPr>
          <p:cNvPr id="6" name="Text Placeholder 5"/>
          <p:cNvSpPr>
            <a:spLocks noGrp="1"/>
          </p:cNvSpPr>
          <p:nvPr>
            <p:ph type="body" sz="quarter" idx="11"/>
          </p:nvPr>
        </p:nvSpPr>
        <p:spPr>
          <a:xfrm>
            <a:off x="1773238" y="1441450"/>
            <a:ext cx="9356725" cy="719138"/>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2" name="Text Placeholder 21"/>
          <p:cNvSpPr>
            <a:spLocks noGrp="1"/>
          </p:cNvSpPr>
          <p:nvPr>
            <p:ph type="body" sz="quarter" idx="12" hasCustomPrompt="1"/>
          </p:nvPr>
        </p:nvSpPr>
        <p:spPr>
          <a:xfrm>
            <a:off x="2552700" y="2722563"/>
            <a:ext cx="3240088" cy="1423987"/>
          </a:xfrm>
        </p:spPr>
        <p:txBody>
          <a:bodyPr>
            <a:normAutofit/>
          </a:bodyPr>
          <a:lstStyle>
            <a:lvl1pPr algn="ctr">
              <a:defRPr sz="1600" b="1">
                <a:solidFill>
                  <a:schemeClr val="bg1"/>
                </a:solidFill>
              </a:defRPr>
            </a:lvl1pPr>
          </a:lstStyle>
          <a:p>
            <a:pPr lvl="0"/>
            <a:r>
              <a:rPr lang="en-US" dirty="0"/>
              <a:t>Click to edit Master  </a:t>
            </a:r>
            <a:endParaRPr lang="en-GB" dirty="0"/>
          </a:p>
        </p:txBody>
      </p:sp>
      <p:sp>
        <p:nvSpPr>
          <p:cNvPr id="23" name="Text Placeholder 21"/>
          <p:cNvSpPr>
            <a:spLocks noGrp="1"/>
          </p:cNvSpPr>
          <p:nvPr>
            <p:ph type="body" sz="quarter" idx="13" hasCustomPrompt="1"/>
          </p:nvPr>
        </p:nvSpPr>
        <p:spPr>
          <a:xfrm>
            <a:off x="6497776" y="2722563"/>
            <a:ext cx="3240088" cy="1423987"/>
          </a:xfrm>
        </p:spPr>
        <p:txBody>
          <a:bodyPr>
            <a:normAutofit/>
          </a:bodyPr>
          <a:lstStyle>
            <a:lvl1pPr algn="ctr">
              <a:defRPr sz="1600" b="1">
                <a:solidFill>
                  <a:schemeClr val="bg1"/>
                </a:solidFill>
              </a:defRPr>
            </a:lvl1pPr>
          </a:lstStyle>
          <a:p>
            <a:pPr lvl="0"/>
            <a:r>
              <a:rPr lang="en-US" dirty="0"/>
              <a:t>Click to edit Master  </a:t>
            </a:r>
            <a:endParaRPr lang="en-GB" dirty="0"/>
          </a:p>
        </p:txBody>
      </p:sp>
      <p:sp>
        <p:nvSpPr>
          <p:cNvPr id="25" name="Text Placeholder 24"/>
          <p:cNvSpPr>
            <a:spLocks noGrp="1"/>
          </p:cNvSpPr>
          <p:nvPr>
            <p:ph type="body" sz="quarter" idx="14"/>
          </p:nvPr>
        </p:nvSpPr>
        <p:spPr>
          <a:xfrm>
            <a:off x="2738438" y="4225925"/>
            <a:ext cx="2805112" cy="1582738"/>
          </a:xfrm>
        </p:spPr>
        <p:txBody>
          <a:bodyPr>
            <a:normAutofit/>
          </a:bodyPr>
          <a:lstStyle>
            <a:lvl1pPr algn="ctr">
              <a:defRPr sz="1300">
                <a:solidFill>
                  <a:schemeClr val="bg1"/>
                </a:solidFill>
              </a:defRPr>
            </a:lvl1pPr>
          </a:lstStyle>
          <a:p>
            <a:pPr lvl="0"/>
            <a:r>
              <a:rPr lang="en-US" dirty="0"/>
              <a:t>Click to edit </a:t>
            </a:r>
            <a:endParaRPr lang="en-GB" dirty="0"/>
          </a:p>
        </p:txBody>
      </p:sp>
      <p:sp>
        <p:nvSpPr>
          <p:cNvPr id="27" name="Text Placeholder 24"/>
          <p:cNvSpPr>
            <a:spLocks noGrp="1"/>
          </p:cNvSpPr>
          <p:nvPr>
            <p:ph type="body" sz="quarter" idx="15"/>
          </p:nvPr>
        </p:nvSpPr>
        <p:spPr>
          <a:xfrm>
            <a:off x="6715264" y="4225925"/>
            <a:ext cx="2805112" cy="1582738"/>
          </a:xfrm>
        </p:spPr>
        <p:txBody>
          <a:bodyPr>
            <a:normAutofit/>
          </a:bodyPr>
          <a:lstStyle>
            <a:lvl1pPr algn="ctr">
              <a:defRPr sz="1300">
                <a:solidFill>
                  <a:schemeClr val="bg1"/>
                </a:solidFill>
              </a:defRPr>
            </a:lvl1pPr>
          </a:lstStyle>
          <a:p>
            <a:pPr lvl="0"/>
            <a:r>
              <a:rPr lang="en-US" dirty="0"/>
              <a:t>Click to edit </a:t>
            </a:r>
            <a:endParaRPr lang="en-GB" dirty="0"/>
          </a:p>
        </p:txBody>
      </p:sp>
      <p:sp>
        <p:nvSpPr>
          <p:cNvPr id="21" name="Slide Number Placeholder 1">
            <a:extLst>
              <a:ext uri="{FF2B5EF4-FFF2-40B4-BE49-F238E27FC236}">
                <a16:creationId xmlns:a16="http://schemas.microsoft.com/office/drawing/2014/main" id="{4448AA79-69E0-4CB7-93C4-00D056416CD3}"/>
              </a:ext>
            </a:extLst>
          </p:cNvPr>
          <p:cNvSpPr>
            <a:spLocks noGrp="1"/>
          </p:cNvSpPr>
          <p:nvPr>
            <p:ph type="sldNum" sz="quarter" idx="16"/>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122897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TP Benefits Boxes 6">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55561"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Round Diagonal Corner of Rectangle 11">
            <a:extLst>
              <a:ext uri="{FF2B5EF4-FFF2-40B4-BE49-F238E27FC236}">
                <a16:creationId xmlns:a16="http://schemas.microsoft.com/office/drawing/2014/main" id="{8EC54ADA-9430-884E-A9D9-879AE2597344}"/>
              </a:ext>
            </a:extLst>
          </p:cNvPr>
          <p:cNvSpPr/>
          <p:nvPr userDrawn="1"/>
        </p:nvSpPr>
        <p:spPr>
          <a:xfrm>
            <a:off x="3620673" y="1494197"/>
            <a:ext cx="4915283" cy="1330199"/>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80"/>
              </a:lnSpc>
            </a:pPr>
            <a:endParaRPr lang="en-GB" sz="1600" b="1" cap="all" dirty="0"/>
          </a:p>
        </p:txBody>
      </p:sp>
      <p:sp>
        <p:nvSpPr>
          <p:cNvPr id="14" name="Round Diagonal Corner of Rectangle 4">
            <a:extLst>
              <a:ext uri="{FF2B5EF4-FFF2-40B4-BE49-F238E27FC236}">
                <a16:creationId xmlns:a16="http://schemas.microsoft.com/office/drawing/2014/main" id="{A53B8C4E-EFCB-D048-A64E-0E1288DBED88}"/>
              </a:ext>
            </a:extLst>
          </p:cNvPr>
          <p:cNvSpPr/>
          <p:nvPr userDrawn="1"/>
        </p:nvSpPr>
        <p:spPr>
          <a:xfrm>
            <a:off x="2211340" y="2975935"/>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1400" b="1" dirty="0">
              <a:solidFill>
                <a:schemeClr val="bg1"/>
              </a:solidFill>
            </a:endParaRPr>
          </a:p>
        </p:txBody>
      </p:sp>
      <p:pic>
        <p:nvPicPr>
          <p:cNvPr id="15" name="Picture 14"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5" y="2796482"/>
            <a:ext cx="1316343" cy="643629"/>
          </a:xfrm>
          <a:prstGeom prst="rect">
            <a:avLst/>
          </a:prstGeom>
          <a:effectLst>
            <a:outerShdw blurRad="50800" dist="38100" dir="2700000" algn="tl" rotWithShape="0">
              <a:prstClr val="black">
                <a:alpha val="40000"/>
              </a:prstClr>
            </a:outerShdw>
          </a:effectLst>
        </p:spPr>
      </p:pic>
      <p:sp>
        <p:nvSpPr>
          <p:cNvPr id="16" name="Round Diagonal Corner of Rectangle 4">
            <a:extLst>
              <a:ext uri="{FF2B5EF4-FFF2-40B4-BE49-F238E27FC236}">
                <a16:creationId xmlns:a16="http://schemas.microsoft.com/office/drawing/2014/main" id="{A53B8C4E-EFCB-D048-A64E-0E1288DBED88}"/>
              </a:ext>
            </a:extLst>
          </p:cNvPr>
          <p:cNvSpPr/>
          <p:nvPr userDrawn="1"/>
        </p:nvSpPr>
        <p:spPr>
          <a:xfrm>
            <a:off x="2211338" y="3810460"/>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1400" b="1" dirty="0">
              <a:solidFill>
                <a:schemeClr val="bg1"/>
              </a:solidFill>
            </a:endParaRPr>
          </a:p>
        </p:txBody>
      </p:sp>
      <p:sp>
        <p:nvSpPr>
          <p:cNvPr id="17" name="Round Diagonal Corner of Rectangle 4">
            <a:extLst>
              <a:ext uri="{FF2B5EF4-FFF2-40B4-BE49-F238E27FC236}">
                <a16:creationId xmlns:a16="http://schemas.microsoft.com/office/drawing/2014/main" id="{A53B8C4E-EFCB-D048-A64E-0E1288DBED88}"/>
              </a:ext>
            </a:extLst>
          </p:cNvPr>
          <p:cNvSpPr/>
          <p:nvPr userDrawn="1"/>
        </p:nvSpPr>
        <p:spPr>
          <a:xfrm>
            <a:off x="2211337" y="4680818"/>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2400" dirty="0">
              <a:solidFill>
                <a:schemeClr val="bg1"/>
              </a:solidFill>
            </a:endParaRPr>
          </a:p>
        </p:txBody>
      </p:sp>
      <p:pic>
        <p:nvPicPr>
          <p:cNvPr id="18" name="Picture 17"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4" y="4489205"/>
            <a:ext cx="1316343" cy="643629"/>
          </a:xfrm>
          <a:prstGeom prst="rect">
            <a:avLst/>
          </a:prstGeom>
          <a:effectLst>
            <a:outerShdw blurRad="50800" dist="38100" dir="2700000" algn="tl" rotWithShape="0">
              <a:prstClr val="black">
                <a:alpha val="40000"/>
              </a:prstClr>
            </a:outerShdw>
          </a:effectLst>
        </p:spPr>
      </p:pic>
      <p:pic>
        <p:nvPicPr>
          <p:cNvPr id="19" name="Picture 18"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5" y="3670364"/>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hasCustomPrompt="1"/>
          </p:nvPr>
        </p:nvSpPr>
        <p:spPr>
          <a:xfrm>
            <a:off x="3952875" y="1635125"/>
            <a:ext cx="4313238" cy="1081088"/>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6" name="Text Placeholder 5"/>
          <p:cNvSpPr>
            <a:spLocks noGrp="1"/>
          </p:cNvSpPr>
          <p:nvPr>
            <p:ph type="body" sz="quarter" idx="12"/>
          </p:nvPr>
        </p:nvSpPr>
        <p:spPr>
          <a:xfrm>
            <a:off x="2493963" y="3067050"/>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4" name="Text Placeholder 5"/>
          <p:cNvSpPr>
            <a:spLocks noGrp="1"/>
          </p:cNvSpPr>
          <p:nvPr>
            <p:ph type="body" sz="quarter" idx="13"/>
          </p:nvPr>
        </p:nvSpPr>
        <p:spPr>
          <a:xfrm>
            <a:off x="2507456" y="3889174"/>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5" name="Text Placeholder 5"/>
          <p:cNvSpPr>
            <a:spLocks noGrp="1"/>
          </p:cNvSpPr>
          <p:nvPr>
            <p:ph type="body" sz="quarter" idx="14"/>
          </p:nvPr>
        </p:nvSpPr>
        <p:spPr>
          <a:xfrm>
            <a:off x="2493963" y="4777836"/>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0" name="Slide Number Placeholder 1">
            <a:extLst>
              <a:ext uri="{FF2B5EF4-FFF2-40B4-BE49-F238E27FC236}">
                <a16:creationId xmlns:a16="http://schemas.microsoft.com/office/drawing/2014/main" id="{8DA5A73A-95F9-4A9A-B1A1-4A859D155BFA}"/>
              </a:ext>
            </a:extLst>
          </p:cNvPr>
          <p:cNvSpPr>
            <a:spLocks noGrp="1"/>
          </p:cNvSpPr>
          <p:nvPr>
            <p:ph type="sldNum" sz="quarter" idx="15"/>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742935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TP Case for Change Boxes">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63874"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Round Diagonal Corner of Rectangle 12">
            <a:extLst>
              <a:ext uri="{FF2B5EF4-FFF2-40B4-BE49-F238E27FC236}">
                <a16:creationId xmlns:a16="http://schemas.microsoft.com/office/drawing/2014/main" id="{E516E587-EED0-A746-B69B-D533B9BD33CF}"/>
              </a:ext>
            </a:extLst>
          </p:cNvPr>
          <p:cNvSpPr/>
          <p:nvPr userDrawn="1"/>
        </p:nvSpPr>
        <p:spPr>
          <a:xfrm>
            <a:off x="341516"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a:p>
            <a:pPr algn="ctr"/>
            <a:endParaRPr lang="en-GB" sz="1400" b="1" cap="all" dirty="0"/>
          </a:p>
        </p:txBody>
      </p:sp>
      <p:sp>
        <p:nvSpPr>
          <p:cNvPr id="12" name="Round Diagonal Corner of Rectangle 15">
            <a:extLst>
              <a:ext uri="{FF2B5EF4-FFF2-40B4-BE49-F238E27FC236}">
                <a16:creationId xmlns:a16="http://schemas.microsoft.com/office/drawing/2014/main" id="{41088E82-25F9-AE46-A28E-014D4FB759D4}"/>
              </a:ext>
            </a:extLst>
          </p:cNvPr>
          <p:cNvSpPr/>
          <p:nvPr userDrawn="1"/>
        </p:nvSpPr>
        <p:spPr>
          <a:xfrm>
            <a:off x="205468" y="1270681"/>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p>
        </p:txBody>
      </p:sp>
      <p:sp>
        <p:nvSpPr>
          <p:cNvPr id="21" name="Round Diagonal Corner of Rectangle 20">
            <a:extLst>
              <a:ext uri="{FF2B5EF4-FFF2-40B4-BE49-F238E27FC236}">
                <a16:creationId xmlns:a16="http://schemas.microsoft.com/office/drawing/2014/main" id="{0A56E882-2CE9-8D44-9ABC-F3B2D15D99A9}"/>
              </a:ext>
            </a:extLst>
          </p:cNvPr>
          <p:cNvSpPr/>
          <p:nvPr userDrawn="1"/>
        </p:nvSpPr>
        <p:spPr>
          <a:xfrm>
            <a:off x="3260950"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2" name="Round Diagonal Corner of Rectangle 23">
            <a:extLst>
              <a:ext uri="{FF2B5EF4-FFF2-40B4-BE49-F238E27FC236}">
                <a16:creationId xmlns:a16="http://schemas.microsoft.com/office/drawing/2014/main" id="{95154178-8014-9D46-8F0B-FDACD928CD0B}"/>
              </a:ext>
            </a:extLst>
          </p:cNvPr>
          <p:cNvSpPr/>
          <p:nvPr userDrawn="1"/>
        </p:nvSpPr>
        <p:spPr>
          <a:xfrm>
            <a:off x="6180384"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3" name="Round Diagonal Corner of Rectangle 26">
            <a:extLst>
              <a:ext uri="{FF2B5EF4-FFF2-40B4-BE49-F238E27FC236}">
                <a16:creationId xmlns:a16="http://schemas.microsoft.com/office/drawing/2014/main" id="{AF9AB644-8147-404D-B6B4-A501667AE126}"/>
              </a:ext>
            </a:extLst>
          </p:cNvPr>
          <p:cNvSpPr/>
          <p:nvPr userDrawn="1"/>
        </p:nvSpPr>
        <p:spPr>
          <a:xfrm>
            <a:off x="9108859"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4" name="Round Diagonal Corner of Rectangle 5">
            <a:extLst>
              <a:ext uri="{FF2B5EF4-FFF2-40B4-BE49-F238E27FC236}">
                <a16:creationId xmlns:a16="http://schemas.microsoft.com/office/drawing/2014/main" id="{1968059B-B35D-024B-8D9D-32B8B3113E9E}"/>
              </a:ext>
            </a:extLst>
          </p:cNvPr>
          <p:cNvSpPr/>
          <p:nvPr userDrawn="1"/>
        </p:nvSpPr>
        <p:spPr>
          <a:xfrm>
            <a:off x="341515" y="4421392"/>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5" name="Round Diagonal Corner of Rectangle 5">
            <a:extLst>
              <a:ext uri="{FF2B5EF4-FFF2-40B4-BE49-F238E27FC236}">
                <a16:creationId xmlns:a16="http://schemas.microsoft.com/office/drawing/2014/main" id="{1968059B-B35D-024B-8D9D-32B8B3113E9E}"/>
              </a:ext>
            </a:extLst>
          </p:cNvPr>
          <p:cNvSpPr/>
          <p:nvPr userDrawn="1"/>
        </p:nvSpPr>
        <p:spPr>
          <a:xfrm>
            <a:off x="341515" y="5140309"/>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a:p>
            <a:pPr algn="ctr"/>
            <a:endParaRPr lang="en-GB" sz="1200" dirty="0"/>
          </a:p>
          <a:p>
            <a:pPr algn="ctr"/>
            <a:endParaRPr lang="en-GB" sz="1200" dirty="0"/>
          </a:p>
        </p:txBody>
      </p:sp>
      <p:sp>
        <p:nvSpPr>
          <p:cNvPr id="26" name="Round Diagonal Corner of Rectangle 5">
            <a:extLst>
              <a:ext uri="{FF2B5EF4-FFF2-40B4-BE49-F238E27FC236}">
                <a16:creationId xmlns:a16="http://schemas.microsoft.com/office/drawing/2014/main" id="{1968059B-B35D-024B-8D9D-32B8B3113E9E}"/>
              </a:ext>
            </a:extLst>
          </p:cNvPr>
          <p:cNvSpPr/>
          <p:nvPr userDrawn="1"/>
        </p:nvSpPr>
        <p:spPr>
          <a:xfrm>
            <a:off x="3260950" y="4421392"/>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p:txBody>
      </p:sp>
      <p:sp>
        <p:nvSpPr>
          <p:cNvPr id="27" name="Round Diagonal Corner of Rectangle 5">
            <a:extLst>
              <a:ext uri="{FF2B5EF4-FFF2-40B4-BE49-F238E27FC236}">
                <a16:creationId xmlns:a16="http://schemas.microsoft.com/office/drawing/2014/main" id="{1968059B-B35D-024B-8D9D-32B8B3113E9E}"/>
              </a:ext>
            </a:extLst>
          </p:cNvPr>
          <p:cNvSpPr/>
          <p:nvPr userDrawn="1"/>
        </p:nvSpPr>
        <p:spPr>
          <a:xfrm>
            <a:off x="3260949" y="5125813"/>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p:txBody>
      </p:sp>
      <p:sp>
        <p:nvSpPr>
          <p:cNvPr id="28" name="Round Diagonal Corner of Rectangle 5">
            <a:extLst>
              <a:ext uri="{FF2B5EF4-FFF2-40B4-BE49-F238E27FC236}">
                <a16:creationId xmlns:a16="http://schemas.microsoft.com/office/drawing/2014/main" id="{1968059B-B35D-024B-8D9D-32B8B3113E9E}"/>
              </a:ext>
            </a:extLst>
          </p:cNvPr>
          <p:cNvSpPr/>
          <p:nvPr userDrawn="1"/>
        </p:nvSpPr>
        <p:spPr>
          <a:xfrm>
            <a:off x="6180383" y="4398664"/>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29" name="Round Diagonal Corner of Rectangle 5">
            <a:extLst>
              <a:ext uri="{FF2B5EF4-FFF2-40B4-BE49-F238E27FC236}">
                <a16:creationId xmlns:a16="http://schemas.microsoft.com/office/drawing/2014/main" id="{1968059B-B35D-024B-8D9D-32B8B3113E9E}"/>
              </a:ext>
            </a:extLst>
          </p:cNvPr>
          <p:cNvSpPr/>
          <p:nvPr userDrawn="1"/>
        </p:nvSpPr>
        <p:spPr>
          <a:xfrm>
            <a:off x="9099816" y="4398663"/>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30" name="Round Diagonal Corner of Rectangle 5">
            <a:extLst>
              <a:ext uri="{FF2B5EF4-FFF2-40B4-BE49-F238E27FC236}">
                <a16:creationId xmlns:a16="http://schemas.microsoft.com/office/drawing/2014/main" id="{1968059B-B35D-024B-8D9D-32B8B3113E9E}"/>
              </a:ext>
            </a:extLst>
          </p:cNvPr>
          <p:cNvSpPr/>
          <p:nvPr userDrawn="1"/>
        </p:nvSpPr>
        <p:spPr>
          <a:xfrm>
            <a:off x="6180383" y="5110648"/>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612" y="2533888"/>
            <a:ext cx="643629" cy="643629"/>
          </a:xfrm>
          <a:prstGeom prst="rect">
            <a:avLst/>
          </a:prstGeom>
        </p:spPr>
      </p:pic>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8455" y="2533888"/>
            <a:ext cx="643629" cy="643629"/>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2298" y="2533888"/>
            <a:ext cx="643629" cy="643629"/>
          </a:xfrm>
          <a:prstGeom prst="rect">
            <a:avLst/>
          </a:prstGeom>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6140" y="2533888"/>
            <a:ext cx="643629" cy="643629"/>
          </a:xfrm>
          <a:prstGeom prst="rect">
            <a:avLst/>
          </a:prstGeom>
        </p:spPr>
      </p:pic>
      <p:sp>
        <p:nvSpPr>
          <p:cNvPr id="35" name="Round Diagonal Corner of Rectangle 5">
            <a:extLst>
              <a:ext uri="{FF2B5EF4-FFF2-40B4-BE49-F238E27FC236}">
                <a16:creationId xmlns:a16="http://schemas.microsoft.com/office/drawing/2014/main" id="{7F2BCA78-5425-4874-9925-2BFCB2BBA25E}"/>
              </a:ext>
            </a:extLst>
          </p:cNvPr>
          <p:cNvSpPr/>
          <p:nvPr userDrawn="1"/>
        </p:nvSpPr>
        <p:spPr>
          <a:xfrm>
            <a:off x="9099816" y="5110647"/>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3" name="Text Placeholder 2"/>
          <p:cNvSpPr>
            <a:spLocks noGrp="1"/>
          </p:cNvSpPr>
          <p:nvPr>
            <p:ph type="body" sz="quarter" idx="11"/>
          </p:nvPr>
        </p:nvSpPr>
        <p:spPr>
          <a:xfrm>
            <a:off x="1792288" y="1468438"/>
            <a:ext cx="8626475" cy="766762"/>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6" name="Text Placeholder 5"/>
          <p:cNvSpPr>
            <a:spLocks noGrp="1"/>
          </p:cNvSpPr>
          <p:nvPr>
            <p:ph type="body" sz="quarter" idx="12" hasCustomPrompt="1"/>
          </p:nvPr>
        </p:nvSpPr>
        <p:spPr>
          <a:xfrm>
            <a:off x="341313" y="2817813"/>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6" name="Text Placeholder 5"/>
          <p:cNvSpPr>
            <a:spLocks noGrp="1"/>
          </p:cNvSpPr>
          <p:nvPr>
            <p:ph type="body" sz="quarter" idx="13" hasCustomPrompt="1"/>
          </p:nvPr>
        </p:nvSpPr>
        <p:spPr>
          <a:xfrm>
            <a:off x="3271774" y="2817812"/>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7" name="Text Placeholder 5"/>
          <p:cNvSpPr>
            <a:spLocks noGrp="1"/>
          </p:cNvSpPr>
          <p:nvPr>
            <p:ph type="body" sz="quarter" idx="14" hasCustomPrompt="1"/>
          </p:nvPr>
        </p:nvSpPr>
        <p:spPr>
          <a:xfrm>
            <a:off x="6192857" y="2817811"/>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8" name="Text Placeholder 5"/>
          <p:cNvSpPr>
            <a:spLocks noGrp="1"/>
          </p:cNvSpPr>
          <p:nvPr>
            <p:ph type="body" sz="quarter" idx="15" hasCustomPrompt="1"/>
          </p:nvPr>
        </p:nvSpPr>
        <p:spPr>
          <a:xfrm>
            <a:off x="9104089" y="2817810"/>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9" name="Text Placeholder 38"/>
          <p:cNvSpPr>
            <a:spLocks noGrp="1"/>
          </p:cNvSpPr>
          <p:nvPr>
            <p:ph type="body" sz="quarter" idx="16" hasCustomPrompt="1"/>
          </p:nvPr>
        </p:nvSpPr>
        <p:spPr>
          <a:xfrm>
            <a:off x="341313" y="4421188"/>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2" name="Text Placeholder 38"/>
          <p:cNvSpPr>
            <a:spLocks noGrp="1"/>
          </p:cNvSpPr>
          <p:nvPr>
            <p:ph type="body" sz="quarter" idx="17" hasCustomPrompt="1"/>
          </p:nvPr>
        </p:nvSpPr>
        <p:spPr>
          <a:xfrm>
            <a:off x="3271774" y="4432436"/>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3" name="Text Placeholder 38"/>
          <p:cNvSpPr>
            <a:spLocks noGrp="1"/>
          </p:cNvSpPr>
          <p:nvPr>
            <p:ph type="body" sz="quarter" idx="18" hasCustomPrompt="1"/>
          </p:nvPr>
        </p:nvSpPr>
        <p:spPr>
          <a:xfrm>
            <a:off x="352340" y="5147903"/>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4" name="Text Placeholder 38"/>
          <p:cNvSpPr>
            <a:spLocks noGrp="1"/>
          </p:cNvSpPr>
          <p:nvPr>
            <p:ph type="body" sz="quarter" idx="19" hasCustomPrompt="1"/>
          </p:nvPr>
        </p:nvSpPr>
        <p:spPr>
          <a:xfrm>
            <a:off x="3271774"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5" name="Text Placeholder 38"/>
          <p:cNvSpPr>
            <a:spLocks noGrp="1"/>
          </p:cNvSpPr>
          <p:nvPr>
            <p:ph type="body" sz="quarter" idx="20" hasCustomPrompt="1"/>
          </p:nvPr>
        </p:nvSpPr>
        <p:spPr>
          <a:xfrm>
            <a:off x="6169356" y="4409707"/>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6" name="Text Placeholder 38"/>
          <p:cNvSpPr>
            <a:spLocks noGrp="1"/>
          </p:cNvSpPr>
          <p:nvPr>
            <p:ph type="body" sz="quarter" idx="21" hasCustomPrompt="1"/>
          </p:nvPr>
        </p:nvSpPr>
        <p:spPr>
          <a:xfrm>
            <a:off x="6192856"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7" name="Text Placeholder 38"/>
          <p:cNvSpPr>
            <a:spLocks noGrp="1"/>
          </p:cNvSpPr>
          <p:nvPr>
            <p:ph type="body" sz="quarter" idx="22" hasCustomPrompt="1"/>
          </p:nvPr>
        </p:nvSpPr>
        <p:spPr>
          <a:xfrm>
            <a:off x="9110641" y="4420753"/>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8" name="Text Placeholder 38"/>
          <p:cNvSpPr>
            <a:spLocks noGrp="1"/>
          </p:cNvSpPr>
          <p:nvPr>
            <p:ph type="body" sz="quarter" idx="23" hasCustomPrompt="1"/>
          </p:nvPr>
        </p:nvSpPr>
        <p:spPr>
          <a:xfrm>
            <a:off x="9110641"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0" name="Slide Number Placeholder 1">
            <a:extLst>
              <a:ext uri="{FF2B5EF4-FFF2-40B4-BE49-F238E27FC236}">
                <a16:creationId xmlns:a16="http://schemas.microsoft.com/office/drawing/2014/main" id="{81CA2F15-F09B-45DB-A3FF-5B46612C081B}"/>
              </a:ext>
            </a:extLst>
          </p:cNvPr>
          <p:cNvSpPr>
            <a:spLocks noGrp="1"/>
          </p:cNvSpPr>
          <p:nvPr>
            <p:ph type="sldNum" sz="quarter" idx="24"/>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4203642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TP Case for Change Boxes 2">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13997"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36" name="Round Diagonal Corner of Rectangle 9">
            <a:extLst>
              <a:ext uri="{FF2B5EF4-FFF2-40B4-BE49-F238E27FC236}">
                <a16:creationId xmlns:a16="http://schemas.microsoft.com/office/drawing/2014/main" id="{3E2D3FFA-4E41-3B4F-A257-A5C9D72FAFD2}"/>
              </a:ext>
            </a:extLst>
          </p:cNvPr>
          <p:cNvSpPr/>
          <p:nvPr userDrawn="1"/>
        </p:nvSpPr>
        <p:spPr>
          <a:xfrm>
            <a:off x="287695" y="3093997"/>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rgbClr val="574B95"/>
              </a:solidFill>
            </a:endParaRPr>
          </a:p>
        </p:txBody>
      </p:sp>
      <p:sp>
        <p:nvSpPr>
          <p:cNvPr id="37" name="Round Diagonal Corner of Rectangle 11">
            <a:extLst>
              <a:ext uri="{FF2B5EF4-FFF2-40B4-BE49-F238E27FC236}">
                <a16:creationId xmlns:a16="http://schemas.microsoft.com/office/drawing/2014/main" id="{C7637C2C-DCD7-6940-9A3F-017355C0109B}"/>
              </a:ext>
            </a:extLst>
          </p:cNvPr>
          <p:cNvSpPr/>
          <p:nvPr userDrawn="1"/>
        </p:nvSpPr>
        <p:spPr>
          <a:xfrm>
            <a:off x="180068" y="1285146"/>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rgbClr val="574B95"/>
              </a:solidFill>
            </a:endParaRPr>
          </a:p>
        </p:txBody>
      </p:sp>
      <p:sp>
        <p:nvSpPr>
          <p:cNvPr id="39" name="Round Diagonal Corner of Rectangle 27">
            <a:extLst>
              <a:ext uri="{FF2B5EF4-FFF2-40B4-BE49-F238E27FC236}">
                <a16:creationId xmlns:a16="http://schemas.microsoft.com/office/drawing/2014/main" id="{0356A14B-35C7-5D40-B391-FECEFB845430}"/>
              </a:ext>
            </a:extLst>
          </p:cNvPr>
          <p:cNvSpPr/>
          <p:nvPr userDrawn="1"/>
        </p:nvSpPr>
        <p:spPr>
          <a:xfrm>
            <a:off x="3212895" y="3093996"/>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sp>
        <p:nvSpPr>
          <p:cNvPr id="40" name="Round Diagonal Corner of Rectangle 29">
            <a:extLst>
              <a:ext uri="{FF2B5EF4-FFF2-40B4-BE49-F238E27FC236}">
                <a16:creationId xmlns:a16="http://schemas.microsoft.com/office/drawing/2014/main" id="{C2A7FD85-0221-1E4B-8A1B-0E8FA8ED6B03}"/>
              </a:ext>
            </a:extLst>
          </p:cNvPr>
          <p:cNvSpPr/>
          <p:nvPr userDrawn="1"/>
        </p:nvSpPr>
        <p:spPr>
          <a:xfrm>
            <a:off x="6138095" y="3093996"/>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sp>
        <p:nvSpPr>
          <p:cNvPr id="41" name="Round Diagonal Corner of Rectangle 29">
            <a:extLst>
              <a:ext uri="{FF2B5EF4-FFF2-40B4-BE49-F238E27FC236}">
                <a16:creationId xmlns:a16="http://schemas.microsoft.com/office/drawing/2014/main" id="{C2A7FD85-0221-1E4B-8A1B-0E8FA8ED6B03}"/>
              </a:ext>
            </a:extLst>
          </p:cNvPr>
          <p:cNvSpPr/>
          <p:nvPr userDrawn="1"/>
        </p:nvSpPr>
        <p:spPr>
          <a:xfrm>
            <a:off x="9063295" y="3093995"/>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575" y="2724857"/>
            <a:ext cx="643629" cy="643629"/>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2625" y="2724857"/>
            <a:ext cx="643629" cy="643629"/>
          </a:xfrm>
          <a:prstGeom prst="rect">
            <a:avLst/>
          </a:prstGeom>
        </p:spPr>
      </p:pic>
      <p:pic>
        <p:nvPicPr>
          <p:cNvPr id="44" name="Picture 4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7826" y="2724857"/>
            <a:ext cx="643629" cy="643629"/>
          </a:xfrm>
          <a:prstGeom prst="rect">
            <a:avLst/>
          </a:prstGeom>
        </p:spPr>
      </p:pic>
      <p:pic>
        <p:nvPicPr>
          <p:cNvPr id="45" name="Picture 4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3027" y="2724857"/>
            <a:ext cx="643629" cy="643629"/>
          </a:xfrm>
          <a:prstGeom prst="rect">
            <a:avLst/>
          </a:prstGeom>
        </p:spPr>
      </p:pic>
      <p:sp>
        <p:nvSpPr>
          <p:cNvPr id="46" name="Text Placeholder 2"/>
          <p:cNvSpPr>
            <a:spLocks noGrp="1"/>
          </p:cNvSpPr>
          <p:nvPr>
            <p:ph type="body" sz="quarter" idx="11"/>
          </p:nvPr>
        </p:nvSpPr>
        <p:spPr>
          <a:xfrm>
            <a:off x="1792288" y="1468438"/>
            <a:ext cx="8626475" cy="766762"/>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47" name="Text Placeholder 5"/>
          <p:cNvSpPr>
            <a:spLocks noGrp="1"/>
          </p:cNvSpPr>
          <p:nvPr>
            <p:ph type="body" sz="quarter" idx="24" hasCustomPrompt="1"/>
          </p:nvPr>
        </p:nvSpPr>
        <p:spPr>
          <a:xfrm>
            <a:off x="293106" y="3324301"/>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48" name="Text Placeholder 5"/>
          <p:cNvSpPr>
            <a:spLocks noGrp="1"/>
          </p:cNvSpPr>
          <p:nvPr>
            <p:ph type="body" sz="quarter" idx="25" hasCustomPrompt="1"/>
          </p:nvPr>
        </p:nvSpPr>
        <p:spPr>
          <a:xfrm>
            <a:off x="3223718" y="3331449"/>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49" name="Text Placeholder 5"/>
          <p:cNvSpPr>
            <a:spLocks noGrp="1"/>
          </p:cNvSpPr>
          <p:nvPr>
            <p:ph type="body" sz="quarter" idx="26" hasCustomPrompt="1"/>
          </p:nvPr>
        </p:nvSpPr>
        <p:spPr>
          <a:xfrm>
            <a:off x="6138094" y="3324300"/>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50" name="Text Placeholder 5"/>
          <p:cNvSpPr>
            <a:spLocks noGrp="1"/>
          </p:cNvSpPr>
          <p:nvPr>
            <p:ph type="body" sz="quarter" idx="27" hasCustomPrompt="1"/>
          </p:nvPr>
        </p:nvSpPr>
        <p:spPr>
          <a:xfrm>
            <a:off x="9074119" y="3324299"/>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19" name="Slide Number Placeholder 1">
            <a:extLst>
              <a:ext uri="{FF2B5EF4-FFF2-40B4-BE49-F238E27FC236}">
                <a16:creationId xmlns:a16="http://schemas.microsoft.com/office/drawing/2014/main" id="{66D48D98-AEC9-4954-9E9C-1364FD78F93C}"/>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71866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TP Issue and solution">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88812"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Round Diagonal Corner of Rectangle 11">
            <a:extLst>
              <a:ext uri="{FF2B5EF4-FFF2-40B4-BE49-F238E27FC236}">
                <a16:creationId xmlns:a16="http://schemas.microsoft.com/office/drawing/2014/main" id="{8EC54ADA-9430-884E-A9D9-879AE2597344}"/>
              </a:ext>
            </a:extLst>
          </p:cNvPr>
          <p:cNvSpPr/>
          <p:nvPr userDrawn="1"/>
        </p:nvSpPr>
        <p:spPr>
          <a:xfrm>
            <a:off x="3595026" y="1668041"/>
            <a:ext cx="4915283" cy="1330199"/>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100" b="1" dirty="0"/>
          </a:p>
        </p:txBody>
      </p:sp>
      <p:sp>
        <p:nvSpPr>
          <p:cNvPr id="12" name="Round Diagonal Corner of Rectangle 16">
            <a:extLst>
              <a:ext uri="{FF2B5EF4-FFF2-40B4-BE49-F238E27FC236}">
                <a16:creationId xmlns:a16="http://schemas.microsoft.com/office/drawing/2014/main" id="{D6D3A803-2B5B-FB42-9224-243CEB188DE1}"/>
              </a:ext>
            </a:extLst>
          </p:cNvPr>
          <p:cNvSpPr/>
          <p:nvPr userDrawn="1"/>
        </p:nvSpPr>
        <p:spPr>
          <a:xfrm>
            <a:off x="1754854" y="3504291"/>
            <a:ext cx="2807999" cy="2061774"/>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chemeClr val="bg1"/>
              </a:solidFill>
            </a:endParaRPr>
          </a:p>
        </p:txBody>
      </p:sp>
      <p:sp>
        <p:nvSpPr>
          <p:cNvPr id="20" name="Round Diagonal Corner of Rectangle 17">
            <a:extLst>
              <a:ext uri="{FF2B5EF4-FFF2-40B4-BE49-F238E27FC236}">
                <a16:creationId xmlns:a16="http://schemas.microsoft.com/office/drawing/2014/main" id="{BBBB7C63-E9DC-6340-9207-F3BFFB66B949}"/>
              </a:ext>
            </a:extLst>
          </p:cNvPr>
          <p:cNvSpPr/>
          <p:nvPr userDrawn="1"/>
        </p:nvSpPr>
        <p:spPr>
          <a:xfrm>
            <a:off x="4751172" y="3499178"/>
            <a:ext cx="2807999" cy="2061773"/>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chemeClr val="bg1"/>
              </a:solidFill>
            </a:endParaRPr>
          </a:p>
        </p:txBody>
      </p:sp>
      <p:sp>
        <p:nvSpPr>
          <p:cNvPr id="21" name="Round Diagonal Corner of Rectangle 18">
            <a:extLst>
              <a:ext uri="{FF2B5EF4-FFF2-40B4-BE49-F238E27FC236}">
                <a16:creationId xmlns:a16="http://schemas.microsoft.com/office/drawing/2014/main" id="{9CE23DCB-5467-FD45-8B0B-D8A0E87D3CC3}"/>
              </a:ext>
            </a:extLst>
          </p:cNvPr>
          <p:cNvSpPr/>
          <p:nvPr userDrawn="1"/>
        </p:nvSpPr>
        <p:spPr>
          <a:xfrm>
            <a:off x="7747490" y="3499179"/>
            <a:ext cx="2807999" cy="206177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pic>
        <p:nvPicPr>
          <p:cNvPr id="22" name="Picture 21" descr="Icon&#10;&#10;Description automatically generated">
            <a:extLst>
              <a:ext uri="{FF2B5EF4-FFF2-40B4-BE49-F238E27FC236}">
                <a16:creationId xmlns:a16="http://schemas.microsoft.com/office/drawing/2014/main" id="{463A2D75-22F2-FA4F-B311-B70A2D1DFF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2511" y="3158655"/>
            <a:ext cx="1316343" cy="643629"/>
          </a:xfrm>
          <a:prstGeom prst="rect">
            <a:avLst/>
          </a:prstGeom>
          <a:effectLst>
            <a:outerShdw blurRad="50800" dist="38100" dir="2700000" algn="tl" rotWithShape="0">
              <a:prstClr val="black">
                <a:alpha val="40000"/>
              </a:prstClr>
            </a:outerShdw>
          </a:effectLst>
        </p:spPr>
      </p:pic>
      <p:pic>
        <p:nvPicPr>
          <p:cNvPr id="23" name="Picture 22" descr="Icon&#10;&#10;Description automatically generated">
            <a:extLst>
              <a:ext uri="{FF2B5EF4-FFF2-40B4-BE49-F238E27FC236}">
                <a16:creationId xmlns:a16="http://schemas.microsoft.com/office/drawing/2014/main" id="{6B1C1F2C-519C-984A-9215-F9DEE1CEEB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300" y="3158655"/>
            <a:ext cx="1316343" cy="643629"/>
          </a:xfrm>
          <a:prstGeom prst="rect">
            <a:avLst/>
          </a:prstGeom>
          <a:effectLst>
            <a:outerShdw blurRad="50800" dist="38100" dir="2700000" algn="tl" rotWithShape="0">
              <a:prstClr val="black">
                <a:alpha val="40000"/>
              </a:prstClr>
            </a:outerShdw>
          </a:effectLst>
        </p:spPr>
      </p:pic>
      <p:pic>
        <p:nvPicPr>
          <p:cNvPr id="24" name="Picture 23" descr="Icon&#10;&#10;Description automatically generated">
            <a:extLst>
              <a:ext uri="{FF2B5EF4-FFF2-40B4-BE49-F238E27FC236}">
                <a16:creationId xmlns:a16="http://schemas.microsoft.com/office/drawing/2014/main" id="{A9B455AC-2F0D-0F43-89CE-50EEC452D5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4871" y="3158655"/>
            <a:ext cx="1316343" cy="643629"/>
          </a:xfrm>
          <a:prstGeom prst="rect">
            <a:avLst/>
          </a:prstGeom>
          <a:effectLst>
            <a:outerShdw blurRad="50800" dist="38100" dir="2700000" algn="tl" rotWithShape="0">
              <a:prstClr val="black">
                <a:alpha val="40000"/>
              </a:prstClr>
            </a:outerShdw>
          </a:effectLst>
        </p:spPr>
      </p:pic>
      <p:pic>
        <p:nvPicPr>
          <p:cNvPr id="25" name="Pictur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3891" y="1291936"/>
            <a:ext cx="643629" cy="643629"/>
          </a:xfrm>
          <a:prstGeom prst="rect">
            <a:avLst/>
          </a:prstGeom>
        </p:spPr>
      </p:pic>
      <p:sp>
        <p:nvSpPr>
          <p:cNvPr id="26" name="Text Placeholder 2"/>
          <p:cNvSpPr>
            <a:spLocks noGrp="1"/>
          </p:cNvSpPr>
          <p:nvPr>
            <p:ph type="body" sz="quarter" idx="11" hasCustomPrompt="1"/>
          </p:nvPr>
        </p:nvSpPr>
        <p:spPr>
          <a:xfrm>
            <a:off x="3939381" y="1733810"/>
            <a:ext cx="4313238" cy="1081088"/>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3" name="Text Placeholder 2"/>
          <p:cNvSpPr>
            <a:spLocks noGrp="1"/>
          </p:cNvSpPr>
          <p:nvPr>
            <p:ph type="body" sz="quarter" idx="12" hasCustomPrompt="1"/>
          </p:nvPr>
        </p:nvSpPr>
        <p:spPr>
          <a:xfrm>
            <a:off x="1855788" y="380206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7" name="Text Placeholder 2"/>
          <p:cNvSpPr>
            <a:spLocks noGrp="1"/>
          </p:cNvSpPr>
          <p:nvPr>
            <p:ph type="body" sz="quarter" idx="13" hasCustomPrompt="1"/>
          </p:nvPr>
        </p:nvSpPr>
        <p:spPr>
          <a:xfrm>
            <a:off x="4854797" y="380206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8" name="Text Placeholder 2"/>
          <p:cNvSpPr>
            <a:spLocks noGrp="1"/>
          </p:cNvSpPr>
          <p:nvPr>
            <p:ph type="body" sz="quarter" idx="14" hasCustomPrompt="1"/>
          </p:nvPr>
        </p:nvSpPr>
        <p:spPr>
          <a:xfrm>
            <a:off x="7853708" y="380862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7" name="Slide Number Placeholder 1">
            <a:extLst>
              <a:ext uri="{FF2B5EF4-FFF2-40B4-BE49-F238E27FC236}">
                <a16:creationId xmlns:a16="http://schemas.microsoft.com/office/drawing/2014/main" id="{BD121071-E3A2-4FAD-B6F7-D04406B3ED96}"/>
              </a:ext>
            </a:extLst>
          </p:cNvPr>
          <p:cNvSpPr>
            <a:spLocks noGrp="1"/>
          </p:cNvSpPr>
          <p:nvPr>
            <p:ph type="sldNum" sz="quarter" idx="15"/>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738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TP Benefits boxes">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95F9B055-9D0E-476C-9863-FB33A8FDF108}"/>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of Rectangle 4">
            <a:extLst>
              <a:ext uri="{FF2B5EF4-FFF2-40B4-BE49-F238E27FC236}">
                <a16:creationId xmlns:a16="http://schemas.microsoft.com/office/drawing/2014/main" id="{D6246032-6431-A047-B5BF-367083490FFF}"/>
              </a:ext>
            </a:extLst>
          </p:cNvPr>
          <p:cNvSpPr/>
          <p:nvPr userDrawn="1"/>
        </p:nvSpPr>
        <p:spPr>
          <a:xfrm>
            <a:off x="315285"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3" name="Text Placeholder 2"/>
          <p:cNvSpPr>
            <a:spLocks noGrp="1"/>
          </p:cNvSpPr>
          <p:nvPr>
            <p:ph type="body" sz="quarter" idx="11"/>
          </p:nvPr>
        </p:nvSpPr>
        <p:spPr>
          <a:xfrm>
            <a:off x="315913" y="2773363"/>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9" name="Text Placeholder 2"/>
          <p:cNvSpPr>
            <a:spLocks noGrp="1"/>
          </p:cNvSpPr>
          <p:nvPr>
            <p:ph type="body" sz="quarter" idx="10"/>
          </p:nvPr>
        </p:nvSpPr>
        <p:spPr>
          <a:xfrm>
            <a:off x="482599" y="321276"/>
            <a:ext cx="7697125"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2" name="Round Diagonal Corner of Rectangle 5">
            <a:extLst>
              <a:ext uri="{FF2B5EF4-FFF2-40B4-BE49-F238E27FC236}">
                <a16:creationId xmlns:a16="http://schemas.microsoft.com/office/drawing/2014/main" id="{1968059B-B35D-024B-8D9D-32B8B3113E9E}"/>
              </a:ext>
            </a:extLst>
          </p:cNvPr>
          <p:cNvSpPr/>
          <p:nvPr userDrawn="1"/>
        </p:nvSpPr>
        <p:spPr>
          <a:xfrm>
            <a:off x="315284" y="436578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3" name="Round Diagonal Corner of Rectangle 6">
            <a:extLst>
              <a:ext uri="{FF2B5EF4-FFF2-40B4-BE49-F238E27FC236}">
                <a16:creationId xmlns:a16="http://schemas.microsoft.com/office/drawing/2014/main" id="{31784EF0-8B02-C047-9939-EC7CB446C33C}"/>
              </a:ext>
            </a:extLst>
          </p:cNvPr>
          <p:cNvSpPr/>
          <p:nvPr userDrawn="1"/>
        </p:nvSpPr>
        <p:spPr>
          <a:xfrm>
            <a:off x="315284" y="4820096"/>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4" name="Round Diagonal Corner of Rectangle 7">
            <a:extLst>
              <a:ext uri="{FF2B5EF4-FFF2-40B4-BE49-F238E27FC236}">
                <a16:creationId xmlns:a16="http://schemas.microsoft.com/office/drawing/2014/main" id="{4EE64F87-EE0A-1447-BF73-42C154193FF2}"/>
              </a:ext>
            </a:extLst>
          </p:cNvPr>
          <p:cNvSpPr/>
          <p:nvPr userDrawn="1"/>
        </p:nvSpPr>
        <p:spPr>
          <a:xfrm>
            <a:off x="180066" y="1220530"/>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sp>
        <p:nvSpPr>
          <p:cNvPr id="16" name="Round Diagonal Corner of Rectangle 10">
            <a:extLst>
              <a:ext uri="{FF2B5EF4-FFF2-40B4-BE49-F238E27FC236}">
                <a16:creationId xmlns:a16="http://schemas.microsoft.com/office/drawing/2014/main" id="{82EF6E64-EA00-704E-B587-5EF3E7C2BD7C}"/>
              </a:ext>
            </a:extLst>
          </p:cNvPr>
          <p:cNvSpPr/>
          <p:nvPr userDrawn="1"/>
        </p:nvSpPr>
        <p:spPr>
          <a:xfrm>
            <a:off x="3234719"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17" name="Round Diagonal Corner of Rectangle 11">
            <a:extLst>
              <a:ext uri="{FF2B5EF4-FFF2-40B4-BE49-F238E27FC236}">
                <a16:creationId xmlns:a16="http://schemas.microsoft.com/office/drawing/2014/main" id="{CD9D83D2-9052-8B43-AF04-B2CE8611F4EE}"/>
              </a:ext>
            </a:extLst>
          </p:cNvPr>
          <p:cNvSpPr/>
          <p:nvPr userDrawn="1"/>
        </p:nvSpPr>
        <p:spPr>
          <a:xfrm>
            <a:off x="3234718" y="4365025"/>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8" name="Round Diagonal Corner of Rectangle 12">
            <a:extLst>
              <a:ext uri="{FF2B5EF4-FFF2-40B4-BE49-F238E27FC236}">
                <a16:creationId xmlns:a16="http://schemas.microsoft.com/office/drawing/2014/main" id="{2B6137D6-0CE9-B34D-B30E-0BDA77B3FAE6}"/>
              </a:ext>
            </a:extLst>
          </p:cNvPr>
          <p:cNvSpPr/>
          <p:nvPr userDrawn="1"/>
        </p:nvSpPr>
        <p:spPr>
          <a:xfrm>
            <a:off x="3234718" y="4820096"/>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9" name="Round Diagonal Corner of Rectangle 14">
            <a:extLst>
              <a:ext uri="{FF2B5EF4-FFF2-40B4-BE49-F238E27FC236}">
                <a16:creationId xmlns:a16="http://schemas.microsoft.com/office/drawing/2014/main" id="{DF26A9FA-70E0-5B4F-96F6-E6F6DD57EB54}"/>
              </a:ext>
            </a:extLst>
          </p:cNvPr>
          <p:cNvSpPr/>
          <p:nvPr userDrawn="1"/>
        </p:nvSpPr>
        <p:spPr>
          <a:xfrm>
            <a:off x="6154153"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20" name="Round Diagonal Corner of Rectangle 15">
            <a:extLst>
              <a:ext uri="{FF2B5EF4-FFF2-40B4-BE49-F238E27FC236}">
                <a16:creationId xmlns:a16="http://schemas.microsoft.com/office/drawing/2014/main" id="{316F1D26-05E1-D04C-8691-8FD0D29AB1EA}"/>
              </a:ext>
            </a:extLst>
          </p:cNvPr>
          <p:cNvSpPr/>
          <p:nvPr userDrawn="1"/>
        </p:nvSpPr>
        <p:spPr>
          <a:xfrm>
            <a:off x="6154152" y="4352834"/>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1" name="Round Diagonal Corner of Rectangle 16">
            <a:extLst>
              <a:ext uri="{FF2B5EF4-FFF2-40B4-BE49-F238E27FC236}">
                <a16:creationId xmlns:a16="http://schemas.microsoft.com/office/drawing/2014/main" id="{A7A25C99-5474-7C4B-94C2-E5996FFF3929}"/>
              </a:ext>
            </a:extLst>
          </p:cNvPr>
          <p:cNvSpPr/>
          <p:nvPr userDrawn="1"/>
        </p:nvSpPr>
        <p:spPr>
          <a:xfrm>
            <a:off x="6154152" y="4809113"/>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2" name="Round Diagonal Corner of Rectangle 18">
            <a:extLst>
              <a:ext uri="{FF2B5EF4-FFF2-40B4-BE49-F238E27FC236}">
                <a16:creationId xmlns:a16="http://schemas.microsoft.com/office/drawing/2014/main" id="{D6CF7AD7-AB38-8B4A-A47F-73B1EC3E6F97}"/>
              </a:ext>
            </a:extLst>
          </p:cNvPr>
          <p:cNvSpPr/>
          <p:nvPr userDrawn="1"/>
        </p:nvSpPr>
        <p:spPr>
          <a:xfrm>
            <a:off x="9073587"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23" name="Round Diagonal Corner of Rectangle 19">
            <a:extLst>
              <a:ext uri="{FF2B5EF4-FFF2-40B4-BE49-F238E27FC236}">
                <a16:creationId xmlns:a16="http://schemas.microsoft.com/office/drawing/2014/main" id="{CFBC5345-83CE-5747-B9B5-39A4ADE6ADEF}"/>
              </a:ext>
            </a:extLst>
          </p:cNvPr>
          <p:cNvSpPr/>
          <p:nvPr userDrawn="1"/>
        </p:nvSpPr>
        <p:spPr>
          <a:xfrm>
            <a:off x="9073586" y="4346664"/>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sp>
        <p:nvSpPr>
          <p:cNvPr id="24" name="Round Diagonal Corner of Rectangle 20">
            <a:extLst>
              <a:ext uri="{FF2B5EF4-FFF2-40B4-BE49-F238E27FC236}">
                <a16:creationId xmlns:a16="http://schemas.microsoft.com/office/drawing/2014/main" id="{8DF1A5B0-BE21-B140-AC47-18291963E18E}"/>
              </a:ext>
            </a:extLst>
          </p:cNvPr>
          <p:cNvSpPr/>
          <p:nvPr userDrawn="1"/>
        </p:nvSpPr>
        <p:spPr>
          <a:xfrm>
            <a:off x="9073586" y="4821791"/>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pic>
        <p:nvPicPr>
          <p:cNvPr id="25" name="Picture 24"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837" y="2354804"/>
            <a:ext cx="1316343" cy="643629"/>
          </a:xfrm>
          <a:prstGeom prst="rect">
            <a:avLst/>
          </a:prstGeom>
          <a:effectLst>
            <a:outerShdw blurRad="50800" dist="38100" dir="2700000" algn="tl" rotWithShape="0">
              <a:prstClr val="black">
                <a:alpha val="40000"/>
              </a:prstClr>
            </a:outerShdw>
          </a:effectLst>
        </p:spPr>
      </p:pic>
      <p:sp>
        <p:nvSpPr>
          <p:cNvPr id="26" name="Round Diagonal Corner of Rectangle 6">
            <a:extLst>
              <a:ext uri="{FF2B5EF4-FFF2-40B4-BE49-F238E27FC236}">
                <a16:creationId xmlns:a16="http://schemas.microsoft.com/office/drawing/2014/main" id="{31784EF0-8B02-C047-9939-EC7CB446C33C}"/>
              </a:ext>
            </a:extLst>
          </p:cNvPr>
          <p:cNvSpPr/>
          <p:nvPr userDrawn="1"/>
        </p:nvSpPr>
        <p:spPr>
          <a:xfrm>
            <a:off x="302978" y="5274412"/>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7" name="Round Diagonal Corner of Rectangle 16">
            <a:extLst>
              <a:ext uri="{FF2B5EF4-FFF2-40B4-BE49-F238E27FC236}">
                <a16:creationId xmlns:a16="http://schemas.microsoft.com/office/drawing/2014/main" id="{A7A25C99-5474-7C4B-94C2-E5996FFF3929}"/>
              </a:ext>
            </a:extLst>
          </p:cNvPr>
          <p:cNvSpPr/>
          <p:nvPr userDrawn="1"/>
        </p:nvSpPr>
        <p:spPr>
          <a:xfrm>
            <a:off x="6166458" y="527496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8" name="Round Diagonal Corner of Rectangle 12">
            <a:extLst>
              <a:ext uri="{FF2B5EF4-FFF2-40B4-BE49-F238E27FC236}">
                <a16:creationId xmlns:a16="http://schemas.microsoft.com/office/drawing/2014/main" id="{2B6137D6-0CE9-B34D-B30E-0BDA77B3FAE6}"/>
              </a:ext>
            </a:extLst>
          </p:cNvPr>
          <p:cNvSpPr/>
          <p:nvPr userDrawn="1"/>
        </p:nvSpPr>
        <p:spPr>
          <a:xfrm>
            <a:off x="3234718" y="527204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9" name="Round Diagonal Corner of Rectangle 20">
            <a:extLst>
              <a:ext uri="{FF2B5EF4-FFF2-40B4-BE49-F238E27FC236}">
                <a16:creationId xmlns:a16="http://schemas.microsoft.com/office/drawing/2014/main" id="{8DF1A5B0-BE21-B140-AC47-18291963E18E}"/>
              </a:ext>
            </a:extLst>
          </p:cNvPr>
          <p:cNvSpPr/>
          <p:nvPr userDrawn="1"/>
        </p:nvSpPr>
        <p:spPr>
          <a:xfrm>
            <a:off x="9073586" y="5272040"/>
            <a:ext cx="2808000" cy="360000"/>
          </a:xfrm>
          <a:prstGeom prst="round2DiagRect">
            <a:avLst/>
          </a:prstGeom>
          <a:gradFill flip="none" rotWithShape="1">
            <a:gsLst>
              <a:gs pos="0">
                <a:schemeClr val="accent1">
                  <a:shade val="30000"/>
                  <a:satMod val="115000"/>
                </a:schemeClr>
              </a:gs>
              <a:gs pos="0">
                <a:schemeClr val="accent1">
                  <a:shade val="67500"/>
                  <a:satMod val="115000"/>
                </a:schemeClr>
              </a:gs>
              <a:gs pos="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pic>
        <p:nvPicPr>
          <p:cNvPr id="30" name="Picture 29" descr="Icon&#10;&#10;Description automatically generated">
            <a:extLst>
              <a:ext uri="{FF2B5EF4-FFF2-40B4-BE49-F238E27FC236}">
                <a16:creationId xmlns:a16="http://schemas.microsoft.com/office/drawing/2014/main" id="{0324B781-8D46-46B7-9136-8BF65D51E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8262" y="2354804"/>
            <a:ext cx="1316343" cy="643629"/>
          </a:xfrm>
          <a:prstGeom prst="rect">
            <a:avLst/>
          </a:prstGeom>
          <a:effectLst>
            <a:outerShdw blurRad="50800" dist="38100" dir="2700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B12763C7-B190-40C4-81FC-A3D41EE8DB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4603" y="2360890"/>
            <a:ext cx="1316343" cy="643629"/>
          </a:xfrm>
          <a:prstGeom prst="rect">
            <a:avLst/>
          </a:prstGeom>
          <a:effectLst>
            <a:outerShdw blurRad="50800" dist="38100" dir="2700000" algn="tl" rotWithShape="0">
              <a:prstClr val="black">
                <a:alpha val="40000"/>
              </a:prstClr>
            </a:outerShdw>
          </a:effectLst>
        </p:spPr>
      </p:pic>
      <p:pic>
        <p:nvPicPr>
          <p:cNvPr id="32" name="Picture 31" descr="Icon&#10;&#10;Description automatically generated">
            <a:extLst>
              <a:ext uri="{FF2B5EF4-FFF2-40B4-BE49-F238E27FC236}">
                <a16:creationId xmlns:a16="http://schemas.microsoft.com/office/drawing/2014/main" id="{1E1664AE-329C-4724-80A0-E15B514334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6432" y="2354803"/>
            <a:ext cx="1316343" cy="643629"/>
          </a:xfrm>
          <a:prstGeom prst="rect">
            <a:avLst/>
          </a:prstGeom>
          <a:effectLst>
            <a:outerShdw blurRad="50800" dist="38100" dir="2700000" algn="tl" rotWithShape="0">
              <a:prstClr val="black">
                <a:alpha val="40000"/>
              </a:prstClr>
            </a:outerShdw>
          </a:effectLst>
        </p:spPr>
      </p:pic>
      <p:sp>
        <p:nvSpPr>
          <p:cNvPr id="34" name="Text Placeholder 2"/>
          <p:cNvSpPr>
            <a:spLocks noGrp="1"/>
          </p:cNvSpPr>
          <p:nvPr>
            <p:ph type="body" sz="quarter" idx="12"/>
          </p:nvPr>
        </p:nvSpPr>
        <p:spPr>
          <a:xfrm>
            <a:off x="3222935" y="2753370"/>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5" name="Text Placeholder 2"/>
          <p:cNvSpPr>
            <a:spLocks noGrp="1"/>
          </p:cNvSpPr>
          <p:nvPr>
            <p:ph type="body" sz="quarter" idx="13"/>
          </p:nvPr>
        </p:nvSpPr>
        <p:spPr>
          <a:xfrm>
            <a:off x="6129957" y="2753370"/>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6" name="Text Placeholder 2"/>
          <p:cNvSpPr>
            <a:spLocks noGrp="1"/>
          </p:cNvSpPr>
          <p:nvPr>
            <p:ph type="body" sz="quarter" idx="14"/>
          </p:nvPr>
        </p:nvSpPr>
        <p:spPr>
          <a:xfrm>
            <a:off x="9062848" y="2761148"/>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7" name="Text Placeholder 36"/>
          <p:cNvSpPr>
            <a:spLocks noGrp="1"/>
          </p:cNvSpPr>
          <p:nvPr>
            <p:ph type="body" sz="quarter" idx="15"/>
          </p:nvPr>
        </p:nvSpPr>
        <p:spPr>
          <a:xfrm>
            <a:off x="1763713" y="1339850"/>
            <a:ext cx="8645525" cy="839788"/>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39" name="Text Placeholder 38"/>
          <p:cNvSpPr>
            <a:spLocks noGrp="1"/>
          </p:cNvSpPr>
          <p:nvPr>
            <p:ph type="body" sz="quarter" idx="16"/>
          </p:nvPr>
        </p:nvSpPr>
        <p:spPr>
          <a:xfrm>
            <a:off x="315913" y="4365625"/>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0" name="Text Placeholder 38"/>
          <p:cNvSpPr>
            <a:spLocks noGrp="1"/>
          </p:cNvSpPr>
          <p:nvPr>
            <p:ph type="body" sz="quarter" idx="17"/>
          </p:nvPr>
        </p:nvSpPr>
        <p:spPr>
          <a:xfrm>
            <a:off x="3240924" y="438106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1" name="Text Placeholder 38"/>
          <p:cNvSpPr>
            <a:spLocks noGrp="1"/>
          </p:cNvSpPr>
          <p:nvPr>
            <p:ph type="body" sz="quarter" idx="18"/>
          </p:nvPr>
        </p:nvSpPr>
        <p:spPr>
          <a:xfrm>
            <a:off x="315912" y="4823856"/>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2" name="Text Placeholder 38"/>
          <p:cNvSpPr>
            <a:spLocks noGrp="1"/>
          </p:cNvSpPr>
          <p:nvPr>
            <p:ph type="body" sz="quarter" idx="19"/>
          </p:nvPr>
        </p:nvSpPr>
        <p:spPr>
          <a:xfrm>
            <a:off x="291095" y="5277411"/>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3" name="Text Placeholder 38"/>
          <p:cNvSpPr>
            <a:spLocks noGrp="1"/>
          </p:cNvSpPr>
          <p:nvPr>
            <p:ph type="body" sz="quarter" idx="20"/>
          </p:nvPr>
        </p:nvSpPr>
        <p:spPr>
          <a:xfrm>
            <a:off x="3252336" y="483243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4" name="Text Placeholder 38"/>
          <p:cNvSpPr>
            <a:spLocks noGrp="1"/>
          </p:cNvSpPr>
          <p:nvPr>
            <p:ph type="body" sz="quarter" idx="21"/>
          </p:nvPr>
        </p:nvSpPr>
        <p:spPr>
          <a:xfrm>
            <a:off x="3227519" y="5284377"/>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5" name="Text Placeholder 38"/>
          <p:cNvSpPr>
            <a:spLocks noGrp="1"/>
          </p:cNvSpPr>
          <p:nvPr>
            <p:ph type="body" sz="quarter" idx="22"/>
          </p:nvPr>
        </p:nvSpPr>
        <p:spPr>
          <a:xfrm>
            <a:off x="6152474" y="4352834"/>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6" name="Text Placeholder 38"/>
          <p:cNvSpPr>
            <a:spLocks noGrp="1"/>
          </p:cNvSpPr>
          <p:nvPr>
            <p:ph type="body" sz="quarter" idx="23"/>
          </p:nvPr>
        </p:nvSpPr>
        <p:spPr>
          <a:xfrm>
            <a:off x="6166565" y="4823082"/>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7" name="Text Placeholder 38"/>
          <p:cNvSpPr>
            <a:spLocks noGrp="1"/>
          </p:cNvSpPr>
          <p:nvPr>
            <p:ph type="body" sz="quarter" idx="24"/>
          </p:nvPr>
        </p:nvSpPr>
        <p:spPr>
          <a:xfrm>
            <a:off x="6139647" y="5277410"/>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8" name="Text Placeholder 38"/>
          <p:cNvSpPr>
            <a:spLocks noGrp="1"/>
          </p:cNvSpPr>
          <p:nvPr>
            <p:ph type="body" sz="quarter" idx="25"/>
          </p:nvPr>
        </p:nvSpPr>
        <p:spPr>
          <a:xfrm>
            <a:off x="9073586" y="435283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9" name="Text Placeholder 38"/>
          <p:cNvSpPr>
            <a:spLocks noGrp="1"/>
          </p:cNvSpPr>
          <p:nvPr>
            <p:ph type="body" sz="quarter" idx="26"/>
          </p:nvPr>
        </p:nvSpPr>
        <p:spPr>
          <a:xfrm>
            <a:off x="9078791" y="4832432"/>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50" name="Text Placeholder 38"/>
          <p:cNvSpPr>
            <a:spLocks noGrp="1"/>
          </p:cNvSpPr>
          <p:nvPr>
            <p:ph type="body" sz="quarter" idx="27"/>
          </p:nvPr>
        </p:nvSpPr>
        <p:spPr>
          <a:xfrm>
            <a:off x="9073586" y="5270344"/>
            <a:ext cx="2795587" cy="347663"/>
          </a:xfrm>
          <a:solidFill>
            <a:srgbClr val="403A76"/>
          </a:solidFill>
        </p:spPr>
        <p:txBody>
          <a:bodyPr>
            <a:normAutofit/>
          </a:bodyPr>
          <a:lstStyle>
            <a:lvl1pPr algn="ctr">
              <a:defRPr sz="1200">
                <a:solidFill>
                  <a:schemeClr val="bg1"/>
                </a:solidFill>
              </a:defRPr>
            </a:lvl1pPr>
          </a:lstStyle>
          <a:p>
            <a:pPr lvl="0"/>
            <a:r>
              <a:rPr lang="en-US" dirty="0"/>
              <a:t>Click to edit</a:t>
            </a:r>
            <a:endParaRPr lang="en-GB" dirty="0"/>
          </a:p>
        </p:txBody>
      </p:sp>
      <p:sp>
        <p:nvSpPr>
          <p:cNvPr id="53" name="Slide Number Placeholder 1">
            <a:extLst>
              <a:ext uri="{FF2B5EF4-FFF2-40B4-BE49-F238E27FC236}">
                <a16:creationId xmlns:a16="http://schemas.microsoft.com/office/drawing/2014/main" id="{46F113B3-D065-4CAC-A008-9FF98C547367}"/>
              </a:ext>
            </a:extLst>
          </p:cNvPr>
          <p:cNvSpPr>
            <a:spLocks noGrp="1"/>
          </p:cNvSpPr>
          <p:nvPr>
            <p:ph type="sldNum" sz="quarter" idx="28"/>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507060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TP Local Benefits">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97125"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39" name="Round Diagonal Corner of Rectangle 4">
            <a:extLst>
              <a:ext uri="{FF2B5EF4-FFF2-40B4-BE49-F238E27FC236}">
                <a16:creationId xmlns:a16="http://schemas.microsoft.com/office/drawing/2014/main" id="{D6246032-6431-A047-B5BF-367083490FFF}"/>
              </a:ext>
            </a:extLst>
          </p:cNvPr>
          <p:cNvSpPr/>
          <p:nvPr userDrawn="1"/>
        </p:nvSpPr>
        <p:spPr>
          <a:xfrm>
            <a:off x="310140"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0" name="Round Diagonal Corner of Rectangle 5">
            <a:extLst>
              <a:ext uri="{FF2B5EF4-FFF2-40B4-BE49-F238E27FC236}">
                <a16:creationId xmlns:a16="http://schemas.microsoft.com/office/drawing/2014/main" id="{1968059B-B35D-024B-8D9D-32B8B3113E9E}"/>
              </a:ext>
            </a:extLst>
          </p:cNvPr>
          <p:cNvSpPr/>
          <p:nvPr userDrawn="1"/>
        </p:nvSpPr>
        <p:spPr>
          <a:xfrm>
            <a:off x="310138" y="3025819"/>
            <a:ext cx="2807999"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1" name="Round Diagonal Corner of Rectangle 6">
            <a:extLst>
              <a:ext uri="{FF2B5EF4-FFF2-40B4-BE49-F238E27FC236}">
                <a16:creationId xmlns:a16="http://schemas.microsoft.com/office/drawing/2014/main" id="{31784EF0-8B02-C047-9939-EC7CB446C33C}"/>
              </a:ext>
            </a:extLst>
          </p:cNvPr>
          <p:cNvSpPr/>
          <p:nvPr userDrawn="1"/>
        </p:nvSpPr>
        <p:spPr>
          <a:xfrm>
            <a:off x="312101" y="3806812"/>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2" name="Round Diagonal Corner of Rectangle 10">
            <a:extLst>
              <a:ext uri="{FF2B5EF4-FFF2-40B4-BE49-F238E27FC236}">
                <a16:creationId xmlns:a16="http://schemas.microsoft.com/office/drawing/2014/main" id="{82EF6E64-EA00-704E-B587-5EF3E7C2BD7C}"/>
              </a:ext>
            </a:extLst>
          </p:cNvPr>
          <p:cNvSpPr/>
          <p:nvPr userDrawn="1"/>
        </p:nvSpPr>
        <p:spPr>
          <a:xfrm>
            <a:off x="3229574"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3" name="Round Diagonal Corner of Rectangle 11">
            <a:extLst>
              <a:ext uri="{FF2B5EF4-FFF2-40B4-BE49-F238E27FC236}">
                <a16:creationId xmlns:a16="http://schemas.microsoft.com/office/drawing/2014/main" id="{CD9D83D2-9052-8B43-AF04-B2CE8611F4EE}"/>
              </a:ext>
            </a:extLst>
          </p:cNvPr>
          <p:cNvSpPr/>
          <p:nvPr userDrawn="1"/>
        </p:nvSpPr>
        <p:spPr>
          <a:xfrm>
            <a:off x="3229571" y="3021690"/>
            <a:ext cx="2808001"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4" name="Round Diagonal Corner of Rectangle 12">
            <a:extLst>
              <a:ext uri="{FF2B5EF4-FFF2-40B4-BE49-F238E27FC236}">
                <a16:creationId xmlns:a16="http://schemas.microsoft.com/office/drawing/2014/main" id="{2B6137D6-0CE9-B34D-B30E-0BDA77B3FAE6}"/>
              </a:ext>
            </a:extLst>
          </p:cNvPr>
          <p:cNvSpPr/>
          <p:nvPr userDrawn="1"/>
        </p:nvSpPr>
        <p:spPr>
          <a:xfrm>
            <a:off x="3227607" y="3806811"/>
            <a:ext cx="2808001"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200" dirty="0">
              <a:solidFill>
                <a:srgbClr val="FFFFFF"/>
              </a:solidFill>
            </a:endParaRPr>
          </a:p>
        </p:txBody>
      </p:sp>
      <p:sp>
        <p:nvSpPr>
          <p:cNvPr id="45" name="Round Diagonal Corner of Rectangle 14">
            <a:extLst>
              <a:ext uri="{FF2B5EF4-FFF2-40B4-BE49-F238E27FC236}">
                <a16:creationId xmlns:a16="http://schemas.microsoft.com/office/drawing/2014/main" id="{DF26A9FA-70E0-5B4F-96F6-E6F6DD57EB54}"/>
              </a:ext>
            </a:extLst>
          </p:cNvPr>
          <p:cNvSpPr/>
          <p:nvPr userDrawn="1"/>
        </p:nvSpPr>
        <p:spPr>
          <a:xfrm>
            <a:off x="6149008"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6" name="Round Diagonal Corner of Rectangle 15">
            <a:extLst>
              <a:ext uri="{FF2B5EF4-FFF2-40B4-BE49-F238E27FC236}">
                <a16:creationId xmlns:a16="http://schemas.microsoft.com/office/drawing/2014/main" id="{316F1D26-05E1-D04C-8691-8FD0D29AB1EA}"/>
              </a:ext>
            </a:extLst>
          </p:cNvPr>
          <p:cNvSpPr/>
          <p:nvPr userDrawn="1"/>
        </p:nvSpPr>
        <p:spPr>
          <a:xfrm>
            <a:off x="6149007" y="301994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200" dirty="0">
              <a:solidFill>
                <a:srgbClr val="FFFFFF"/>
              </a:solidFill>
            </a:endParaRPr>
          </a:p>
        </p:txBody>
      </p:sp>
      <p:sp>
        <p:nvSpPr>
          <p:cNvPr id="47" name="Round Diagonal Corner of Rectangle 16">
            <a:extLst>
              <a:ext uri="{FF2B5EF4-FFF2-40B4-BE49-F238E27FC236}">
                <a16:creationId xmlns:a16="http://schemas.microsoft.com/office/drawing/2014/main" id="{A7A25C99-5474-7C4B-94C2-E5996FFF3929}"/>
              </a:ext>
            </a:extLst>
          </p:cNvPr>
          <p:cNvSpPr/>
          <p:nvPr userDrawn="1"/>
        </p:nvSpPr>
        <p:spPr>
          <a:xfrm>
            <a:off x="6149007" y="3809467"/>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8" name="Round Diagonal Corner of Rectangle 18">
            <a:extLst>
              <a:ext uri="{FF2B5EF4-FFF2-40B4-BE49-F238E27FC236}">
                <a16:creationId xmlns:a16="http://schemas.microsoft.com/office/drawing/2014/main" id="{D6CF7AD7-AB38-8B4A-A47F-73B1EC3E6F97}"/>
              </a:ext>
            </a:extLst>
          </p:cNvPr>
          <p:cNvSpPr/>
          <p:nvPr userDrawn="1"/>
        </p:nvSpPr>
        <p:spPr>
          <a:xfrm>
            <a:off x="9068442"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sp>
        <p:nvSpPr>
          <p:cNvPr id="49" name="Round Diagonal Corner of Rectangle 19">
            <a:extLst>
              <a:ext uri="{FF2B5EF4-FFF2-40B4-BE49-F238E27FC236}">
                <a16:creationId xmlns:a16="http://schemas.microsoft.com/office/drawing/2014/main" id="{CFBC5345-83CE-5747-B9B5-39A4ADE6ADEF}"/>
              </a:ext>
            </a:extLst>
          </p:cNvPr>
          <p:cNvSpPr/>
          <p:nvPr userDrawn="1"/>
        </p:nvSpPr>
        <p:spPr>
          <a:xfrm>
            <a:off x="9068441" y="301994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0" name="Round Diagonal Corner of Rectangle 20">
            <a:extLst>
              <a:ext uri="{FF2B5EF4-FFF2-40B4-BE49-F238E27FC236}">
                <a16:creationId xmlns:a16="http://schemas.microsoft.com/office/drawing/2014/main" id="{8DF1A5B0-BE21-B140-AC47-18291963E18E}"/>
              </a:ext>
            </a:extLst>
          </p:cNvPr>
          <p:cNvSpPr/>
          <p:nvPr userDrawn="1"/>
        </p:nvSpPr>
        <p:spPr>
          <a:xfrm>
            <a:off x="9068441" y="380681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pic>
        <p:nvPicPr>
          <p:cNvPr id="51" name="Picture 50"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552" y="1120347"/>
            <a:ext cx="1316343" cy="643629"/>
          </a:xfrm>
          <a:prstGeom prst="rect">
            <a:avLst/>
          </a:prstGeom>
          <a:effectLst>
            <a:outerShdw blurRad="50800" dist="38100" dir="2700000" algn="tl" rotWithShape="0">
              <a:prstClr val="black">
                <a:alpha val="40000"/>
              </a:prstClr>
            </a:outerShdw>
          </a:effectLst>
        </p:spPr>
      </p:pic>
      <p:sp>
        <p:nvSpPr>
          <p:cNvPr id="52" name="Round Diagonal Corner of Rectangle 6">
            <a:extLst>
              <a:ext uri="{FF2B5EF4-FFF2-40B4-BE49-F238E27FC236}">
                <a16:creationId xmlns:a16="http://schemas.microsoft.com/office/drawing/2014/main" id="{31784EF0-8B02-C047-9939-EC7CB446C33C}"/>
              </a:ext>
            </a:extLst>
          </p:cNvPr>
          <p:cNvSpPr/>
          <p:nvPr userDrawn="1"/>
        </p:nvSpPr>
        <p:spPr>
          <a:xfrm>
            <a:off x="310138" y="4587806"/>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3" name="Round Diagonal Corner of Rectangle 16">
            <a:extLst>
              <a:ext uri="{FF2B5EF4-FFF2-40B4-BE49-F238E27FC236}">
                <a16:creationId xmlns:a16="http://schemas.microsoft.com/office/drawing/2014/main" id="{A7A25C99-5474-7C4B-94C2-E5996FFF3929}"/>
              </a:ext>
            </a:extLst>
          </p:cNvPr>
          <p:cNvSpPr/>
          <p:nvPr userDrawn="1"/>
        </p:nvSpPr>
        <p:spPr>
          <a:xfrm>
            <a:off x="6149007" y="4586078"/>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200" dirty="0">
              <a:solidFill>
                <a:srgbClr val="FFFFFF"/>
              </a:solidFill>
            </a:endParaRPr>
          </a:p>
        </p:txBody>
      </p:sp>
      <p:sp>
        <p:nvSpPr>
          <p:cNvPr id="54" name="Round Diagonal Corner of Rectangle 12">
            <a:extLst>
              <a:ext uri="{FF2B5EF4-FFF2-40B4-BE49-F238E27FC236}">
                <a16:creationId xmlns:a16="http://schemas.microsoft.com/office/drawing/2014/main" id="{2B6137D6-0CE9-B34D-B30E-0BDA77B3FAE6}"/>
              </a:ext>
            </a:extLst>
          </p:cNvPr>
          <p:cNvSpPr/>
          <p:nvPr userDrawn="1"/>
        </p:nvSpPr>
        <p:spPr>
          <a:xfrm>
            <a:off x="3227607" y="4586078"/>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bg1"/>
              </a:solidFill>
            </a:endParaRPr>
          </a:p>
          <a:p>
            <a:pPr algn="ctr"/>
            <a:endParaRPr lang="en-GB" sz="1200" dirty="0">
              <a:solidFill>
                <a:schemeClr val="bg1"/>
              </a:solidFill>
            </a:endParaRPr>
          </a:p>
        </p:txBody>
      </p:sp>
      <p:sp>
        <p:nvSpPr>
          <p:cNvPr id="55" name="Round Diagonal Corner of Rectangle 20">
            <a:extLst>
              <a:ext uri="{FF2B5EF4-FFF2-40B4-BE49-F238E27FC236}">
                <a16:creationId xmlns:a16="http://schemas.microsoft.com/office/drawing/2014/main" id="{8DF1A5B0-BE21-B140-AC47-18291963E18E}"/>
              </a:ext>
            </a:extLst>
          </p:cNvPr>
          <p:cNvSpPr/>
          <p:nvPr userDrawn="1"/>
        </p:nvSpPr>
        <p:spPr>
          <a:xfrm>
            <a:off x="9068441" y="4586078"/>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pic>
        <p:nvPicPr>
          <p:cNvPr id="56" name="Picture 55" descr="Icon&#10;&#10;Description automatically generated">
            <a:extLst>
              <a:ext uri="{FF2B5EF4-FFF2-40B4-BE49-F238E27FC236}">
                <a16:creationId xmlns:a16="http://schemas.microsoft.com/office/drawing/2014/main" id="{0324B781-8D46-46B7-9136-8BF65D51E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9693" y="1120347"/>
            <a:ext cx="1316343" cy="643629"/>
          </a:xfrm>
          <a:prstGeom prst="rect">
            <a:avLst/>
          </a:prstGeom>
          <a:effectLst>
            <a:outerShdw blurRad="50800" dist="38100" dir="2700000" algn="tl" rotWithShape="0">
              <a:prstClr val="black">
                <a:alpha val="40000"/>
              </a:prstClr>
            </a:outerShdw>
          </a:effectLst>
        </p:spPr>
      </p:pic>
      <p:pic>
        <p:nvPicPr>
          <p:cNvPr id="57" name="Picture 56" descr="Icon&#10;&#10;Description automatically generated">
            <a:extLst>
              <a:ext uri="{FF2B5EF4-FFF2-40B4-BE49-F238E27FC236}">
                <a16:creationId xmlns:a16="http://schemas.microsoft.com/office/drawing/2014/main" id="{B12763C7-B190-40C4-81FC-A3D41EE8DB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8602" y="1126433"/>
            <a:ext cx="1316343" cy="643629"/>
          </a:xfrm>
          <a:prstGeom prst="rect">
            <a:avLst/>
          </a:prstGeom>
          <a:effectLst>
            <a:outerShdw blurRad="50800" dist="38100" dir="2700000" algn="tl" rotWithShape="0">
              <a:prstClr val="black">
                <a:alpha val="40000"/>
              </a:prstClr>
            </a:outerShdw>
          </a:effectLst>
        </p:spPr>
      </p:pic>
      <p:pic>
        <p:nvPicPr>
          <p:cNvPr id="58" name="Picture 57" descr="Icon&#10;&#10;Description automatically generated">
            <a:extLst>
              <a:ext uri="{FF2B5EF4-FFF2-40B4-BE49-F238E27FC236}">
                <a16:creationId xmlns:a16="http://schemas.microsoft.com/office/drawing/2014/main" id="{1E1664AE-329C-4724-80A0-E15B514334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8719" y="1120346"/>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p:nvPr>
        </p:nvSpPr>
        <p:spPr>
          <a:xfrm>
            <a:off x="309563" y="1503363"/>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3" name="Text Placeholder 2"/>
          <p:cNvSpPr>
            <a:spLocks noGrp="1"/>
          </p:cNvSpPr>
          <p:nvPr>
            <p:ph type="body" sz="quarter" idx="12"/>
          </p:nvPr>
        </p:nvSpPr>
        <p:spPr>
          <a:xfrm>
            <a:off x="3234815" y="1500557"/>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4" name="Text Placeholder 2"/>
          <p:cNvSpPr>
            <a:spLocks noGrp="1"/>
          </p:cNvSpPr>
          <p:nvPr>
            <p:ph type="body" sz="quarter" idx="13"/>
          </p:nvPr>
        </p:nvSpPr>
        <p:spPr>
          <a:xfrm>
            <a:off x="6145066" y="1491562"/>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5" name="Text Placeholder 2"/>
          <p:cNvSpPr>
            <a:spLocks noGrp="1"/>
          </p:cNvSpPr>
          <p:nvPr>
            <p:ph type="body" sz="quarter" idx="14"/>
          </p:nvPr>
        </p:nvSpPr>
        <p:spPr>
          <a:xfrm>
            <a:off x="9069091" y="1497484"/>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 name="Text Placeholder 5"/>
          <p:cNvSpPr>
            <a:spLocks noGrp="1"/>
          </p:cNvSpPr>
          <p:nvPr>
            <p:ph type="body" sz="quarter" idx="15"/>
          </p:nvPr>
        </p:nvSpPr>
        <p:spPr>
          <a:xfrm>
            <a:off x="307975" y="3032125"/>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6" name="Text Placeholder 5"/>
          <p:cNvSpPr>
            <a:spLocks noGrp="1"/>
          </p:cNvSpPr>
          <p:nvPr>
            <p:ph type="body" sz="quarter" idx="16"/>
          </p:nvPr>
        </p:nvSpPr>
        <p:spPr>
          <a:xfrm>
            <a:off x="312101" y="3813040"/>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7" name="Text Placeholder 5"/>
          <p:cNvSpPr>
            <a:spLocks noGrp="1"/>
          </p:cNvSpPr>
          <p:nvPr>
            <p:ph type="body" sz="quarter" idx="17"/>
          </p:nvPr>
        </p:nvSpPr>
        <p:spPr>
          <a:xfrm>
            <a:off x="307975" y="459760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9" name="Text Placeholder 5"/>
          <p:cNvSpPr>
            <a:spLocks noGrp="1"/>
          </p:cNvSpPr>
          <p:nvPr>
            <p:ph type="body" sz="quarter" idx="19"/>
          </p:nvPr>
        </p:nvSpPr>
        <p:spPr>
          <a:xfrm>
            <a:off x="3234815" y="3019442"/>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0" name="Text Placeholder 5"/>
          <p:cNvSpPr>
            <a:spLocks noGrp="1"/>
          </p:cNvSpPr>
          <p:nvPr>
            <p:ph type="body" sz="quarter" idx="20"/>
          </p:nvPr>
        </p:nvSpPr>
        <p:spPr>
          <a:xfrm>
            <a:off x="3230052" y="382151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1" name="Text Placeholder 5"/>
          <p:cNvSpPr>
            <a:spLocks noGrp="1"/>
          </p:cNvSpPr>
          <p:nvPr>
            <p:ph type="body" sz="quarter" idx="21"/>
          </p:nvPr>
        </p:nvSpPr>
        <p:spPr>
          <a:xfrm>
            <a:off x="3208668" y="4582506"/>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2" name="Text Placeholder 5"/>
          <p:cNvSpPr>
            <a:spLocks noGrp="1"/>
          </p:cNvSpPr>
          <p:nvPr>
            <p:ph type="body" sz="quarter" idx="22"/>
          </p:nvPr>
        </p:nvSpPr>
        <p:spPr>
          <a:xfrm>
            <a:off x="6147275" y="302581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3" name="Text Placeholder 5"/>
          <p:cNvSpPr>
            <a:spLocks noGrp="1"/>
          </p:cNvSpPr>
          <p:nvPr>
            <p:ph type="body" sz="quarter" idx="23"/>
          </p:nvPr>
        </p:nvSpPr>
        <p:spPr>
          <a:xfrm>
            <a:off x="6160067" y="3821518"/>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4" name="Text Placeholder 5"/>
          <p:cNvSpPr>
            <a:spLocks noGrp="1"/>
          </p:cNvSpPr>
          <p:nvPr>
            <p:ph type="body" sz="quarter" idx="24"/>
          </p:nvPr>
        </p:nvSpPr>
        <p:spPr>
          <a:xfrm>
            <a:off x="6160067" y="4595464"/>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5" name="Text Placeholder 5"/>
          <p:cNvSpPr>
            <a:spLocks noGrp="1"/>
          </p:cNvSpPr>
          <p:nvPr>
            <p:ph type="body" sz="quarter" idx="25"/>
          </p:nvPr>
        </p:nvSpPr>
        <p:spPr>
          <a:xfrm>
            <a:off x="9075559" y="3035513"/>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6" name="Text Placeholder 5"/>
          <p:cNvSpPr>
            <a:spLocks noGrp="1"/>
          </p:cNvSpPr>
          <p:nvPr>
            <p:ph type="body" sz="quarter" idx="26"/>
          </p:nvPr>
        </p:nvSpPr>
        <p:spPr>
          <a:xfrm>
            <a:off x="9075559" y="3819528"/>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7" name="Text Placeholder 5"/>
          <p:cNvSpPr>
            <a:spLocks noGrp="1"/>
          </p:cNvSpPr>
          <p:nvPr>
            <p:ph type="body" sz="quarter" idx="27"/>
          </p:nvPr>
        </p:nvSpPr>
        <p:spPr>
          <a:xfrm>
            <a:off x="9068441" y="459056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59" name="Slide Number Placeholder 1">
            <a:extLst>
              <a:ext uri="{FF2B5EF4-FFF2-40B4-BE49-F238E27FC236}">
                <a16:creationId xmlns:a16="http://schemas.microsoft.com/office/drawing/2014/main" id="{CD63DE8F-8EF2-4EF7-B378-AF4AD9C2042D}"/>
              </a:ext>
            </a:extLst>
          </p:cNvPr>
          <p:cNvSpPr>
            <a:spLocks noGrp="1"/>
          </p:cNvSpPr>
          <p:nvPr>
            <p:ph type="sldNum" sz="quarter" idx="28"/>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4145252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TP Blank no shadin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2600" y="1441622"/>
            <a:ext cx="11108038" cy="4296032"/>
          </a:xfrm>
        </p:spPr>
        <p:txBody>
          <a:bodyPr>
            <a:normAutofit/>
          </a:bodyPr>
          <a:lstStyle>
            <a:lvl1pPr marL="0" indent="0">
              <a:buFont typeface="Arial" panose="020B0604020202020204" pitchFamily="34" charse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GB" dirty="0"/>
          </a:p>
        </p:txBody>
      </p:sp>
      <p:sp>
        <p:nvSpPr>
          <p:cNvPr id="9" name="Text Placeholder 2"/>
          <p:cNvSpPr>
            <a:spLocks noGrp="1"/>
          </p:cNvSpPr>
          <p:nvPr>
            <p:ph type="body" sz="quarter" idx="10"/>
          </p:nvPr>
        </p:nvSpPr>
        <p:spPr>
          <a:xfrm>
            <a:off x="482599" y="321276"/>
            <a:ext cx="7705437"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7" name="Slide Number Placeholder 1">
            <a:extLst>
              <a:ext uri="{FF2B5EF4-FFF2-40B4-BE49-F238E27FC236}">
                <a16:creationId xmlns:a16="http://schemas.microsoft.com/office/drawing/2014/main" id="{79724F48-2938-4713-ACB5-440907AA7645}"/>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862917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TP Title Slide ">
    <p:bg>
      <p:bgRef idx="1001">
        <a:schemeClr val="bg1"/>
      </p:bgRef>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95737E07-F710-403E-A5DA-507CBFAC24B3}"/>
              </a:ext>
            </a:extLst>
          </p:cNvPr>
          <p:cNvSpPr/>
          <p:nvPr userDrawn="1"/>
        </p:nvSpPr>
        <p:spPr>
          <a:xfrm rot="10800000" flipH="1">
            <a:off x="-1" y="7687"/>
            <a:ext cx="8902932" cy="6135417"/>
          </a:xfrm>
          <a:prstGeom prst="round1Rect">
            <a:avLst>
              <a:gd name="adj" fmla="val 38268"/>
            </a:avLst>
          </a:prstGeom>
          <a:blipFill dpi="0" rotWithShape="0">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endParaRPr>
          </a:p>
        </p:txBody>
      </p:sp>
      <p:sp>
        <p:nvSpPr>
          <p:cNvPr id="19" name="TextBox 18">
            <a:extLst>
              <a:ext uri="{FF2B5EF4-FFF2-40B4-BE49-F238E27FC236}">
                <a16:creationId xmlns:a16="http://schemas.microsoft.com/office/drawing/2014/main" id="{4F766AA4-FEBA-5342-837F-D8ADEB4A205E}"/>
              </a:ext>
            </a:extLst>
          </p:cNvPr>
          <p:cNvSpPr txBox="1"/>
          <p:nvPr userDrawn="1"/>
        </p:nvSpPr>
        <p:spPr>
          <a:xfrm>
            <a:off x="10610658" y="6335544"/>
            <a:ext cx="825471" cy="276999"/>
          </a:xfrm>
          <a:prstGeom prst="rect">
            <a:avLst/>
          </a:prstGeom>
          <a:noFill/>
          <a:ln>
            <a:noFill/>
          </a:ln>
        </p:spPr>
        <p:txBody>
          <a:bodyPr wrap="square" rtlCol="0">
            <a:spAutoFit/>
          </a:bodyPr>
          <a:lstStyle/>
          <a:p>
            <a:pPr algn="r"/>
            <a:fld id="{260E2A6B-A809-4840-BF14-8648BC0BDF87}" type="slidenum">
              <a:rPr lang="id-ID" sz="1200" b="0" smtClean="0">
                <a:solidFill>
                  <a:schemeClr val="bg1"/>
                </a:solidFill>
                <a:latin typeface="Arial" panose="020B0604020202020204" pitchFamily="34" charset="0"/>
                <a:cs typeface="Arial" panose="020B0604020202020204" pitchFamily="34" charset="0"/>
              </a:rPr>
              <a:pPr algn="r"/>
              <a:t>‹#›</a:t>
            </a:fld>
            <a:endParaRPr lang="id-ID" sz="1200" b="0" dirty="0">
              <a:solidFill>
                <a:schemeClr val="bg1"/>
              </a:solidFill>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6" hasCustomPrompt="1"/>
          </p:nvPr>
        </p:nvSpPr>
        <p:spPr>
          <a:xfrm>
            <a:off x="844550" y="1416696"/>
            <a:ext cx="5651500" cy="1894915"/>
          </a:xfrm>
        </p:spPr>
        <p:txBody>
          <a:bodyPr>
            <a:normAutofit/>
          </a:bodyPr>
          <a:lstStyle>
            <a:lvl1pPr marL="0" indent="0">
              <a:buNone/>
              <a:defRPr sz="4400" b="1">
                <a:solidFill>
                  <a:schemeClr val="bg1"/>
                </a:solidFill>
              </a:defRPr>
            </a:lvl1pPr>
          </a:lstStyle>
          <a:p>
            <a:pPr lvl="0"/>
            <a:r>
              <a:rPr lang="en-US" dirty="0"/>
              <a:t>Click to edit Master title style</a:t>
            </a:r>
            <a:endParaRPr lang="en-GB" dirty="0"/>
          </a:p>
        </p:txBody>
      </p:sp>
      <p:sp>
        <p:nvSpPr>
          <p:cNvPr id="9" name="Text Placeholder 8"/>
          <p:cNvSpPr>
            <a:spLocks noGrp="1"/>
          </p:cNvSpPr>
          <p:nvPr>
            <p:ph type="body" sz="quarter" idx="17"/>
          </p:nvPr>
        </p:nvSpPr>
        <p:spPr>
          <a:xfrm>
            <a:off x="844550" y="3586819"/>
            <a:ext cx="5651500" cy="1655762"/>
          </a:xfrm>
        </p:spPr>
        <p:txBody>
          <a:bodyPr>
            <a:normAutofit/>
          </a:bodyPr>
          <a:lstStyle>
            <a:lvl1pPr marL="0" indent="0">
              <a:buNone/>
              <a:defRPr sz="2000">
                <a:solidFill>
                  <a:schemeClr val="bg1"/>
                </a:solidFill>
              </a:defRPr>
            </a:lvl1pPr>
          </a:lstStyle>
          <a:p>
            <a:pPr lvl="0"/>
            <a:endParaRPr lang="en-GB" dirty="0"/>
          </a:p>
        </p:txBody>
      </p:sp>
      <p:pic>
        <p:nvPicPr>
          <p:cNvPr id="16" name="Picture 15">
            <a:extLst>
              <a:ext uri="{FF2B5EF4-FFF2-40B4-BE49-F238E27FC236}">
                <a16:creationId xmlns:a16="http://schemas.microsoft.com/office/drawing/2014/main" id="{BF2FC29F-018D-45DB-81DE-D267120B7A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359"/>
          <a:stretch/>
        </p:blipFill>
        <p:spPr>
          <a:xfrm>
            <a:off x="9262307" y="5860531"/>
            <a:ext cx="2696702" cy="752012"/>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414772D7-5039-456E-AC94-023036D395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35454" y="245457"/>
            <a:ext cx="2266284" cy="1044324"/>
          </a:xfrm>
          <a:prstGeom prst="rect">
            <a:avLst/>
          </a:prstGeom>
        </p:spPr>
      </p:pic>
      <p:sp>
        <p:nvSpPr>
          <p:cNvPr id="11" name="Text Placeholder 2">
            <a:extLst>
              <a:ext uri="{FF2B5EF4-FFF2-40B4-BE49-F238E27FC236}">
                <a16:creationId xmlns:a16="http://schemas.microsoft.com/office/drawing/2014/main" id="{AA2877DC-17D5-401E-BB75-2876F93147C5}"/>
              </a:ext>
            </a:extLst>
          </p:cNvPr>
          <p:cNvSpPr>
            <a:spLocks noGrp="1"/>
          </p:cNvSpPr>
          <p:nvPr>
            <p:ph type="body" sz="quarter" idx="10" hasCustomPrompt="1"/>
          </p:nvPr>
        </p:nvSpPr>
        <p:spPr>
          <a:xfrm>
            <a:off x="10407534" y="5484703"/>
            <a:ext cx="1551475" cy="242766"/>
          </a:xfrm>
        </p:spPr>
        <p:txBody>
          <a:bodyPr>
            <a:noAutofit/>
          </a:bodyPr>
          <a:lstStyle>
            <a:lvl1pPr marL="0" indent="0" algn="r">
              <a:buNone/>
              <a:defRPr sz="1200" b="0" i="1">
                <a:solidFill>
                  <a:schemeClr val="tx1"/>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r>
              <a:rPr lang="en-GB" dirty="0"/>
              <a:t>In collaboration with</a:t>
            </a:r>
          </a:p>
        </p:txBody>
      </p:sp>
    </p:spTree>
    <p:extLst>
      <p:ext uri="{BB962C8B-B14F-4D97-AF65-F5344CB8AC3E}">
        <p14:creationId xmlns:p14="http://schemas.microsoft.com/office/powerpoint/2010/main" val="6251867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TP Blank Slid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2600" y="1441623"/>
            <a:ext cx="11108038" cy="4296032"/>
          </a:xfrm>
        </p:spPr>
        <p:txBody>
          <a:bodyPr>
            <a:normAutofit/>
          </a:bodyPr>
          <a:lstStyle>
            <a:lvl1pPr marL="0" indent="0">
              <a:buFont typeface="Arial" panose="020B0604020202020204" pitchFamily="34" charse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GB" dirty="0"/>
          </a:p>
        </p:txBody>
      </p:sp>
      <p:sp>
        <p:nvSpPr>
          <p:cNvPr id="9" name="Text Placeholder 2"/>
          <p:cNvSpPr>
            <a:spLocks noGrp="1"/>
          </p:cNvSpPr>
          <p:nvPr>
            <p:ph type="body" sz="quarter" idx="10"/>
          </p:nvPr>
        </p:nvSpPr>
        <p:spPr>
          <a:xfrm>
            <a:off x="482600" y="321276"/>
            <a:ext cx="7347990"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2" name="Slide Number Placeholder 1"/>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2024133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TP Divider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CD0C2D-94BD-4A83-97B2-CEA58A874F2F}"/>
              </a:ext>
            </a:extLst>
          </p:cNvPr>
          <p:cNvSpPr/>
          <p:nvPr userDrawn="1"/>
        </p:nvSpPr>
        <p:spPr>
          <a:xfrm>
            <a:off x="0" y="0"/>
            <a:ext cx="12192000" cy="5910349"/>
          </a:xfrm>
          <a:prstGeom prst="rect">
            <a:avLst/>
          </a:prstGeom>
          <a:solidFill>
            <a:srgbClr val="4942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
          <p:cNvSpPr txBox="1">
            <a:spLocks/>
          </p:cNvSpPr>
          <p:nvPr userDrawn="1"/>
        </p:nvSpPr>
        <p:spPr>
          <a:xfrm>
            <a:off x="471413" y="1378424"/>
            <a:ext cx="7637463" cy="4465491"/>
          </a:xfrm>
          <a:prstGeom prst="rect">
            <a:avLst/>
          </a:prstGeom>
        </p:spPr>
        <p:txBody>
          <a:bodyPr vert="horz" lIns="91440" tIns="45720" rIns="91440" bIns="45720"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3600" b="1" dirty="0">
              <a:solidFill>
                <a:schemeClr val="bg1"/>
              </a:solidFill>
            </a:endParaRPr>
          </a:p>
          <a:p>
            <a:r>
              <a:rPr lang="en-GB" sz="3600" b="1" dirty="0">
                <a:solidFill>
                  <a:schemeClr val="bg1"/>
                </a:solidFill>
              </a:rPr>
              <a:t> </a:t>
            </a:r>
          </a:p>
          <a:p>
            <a:endParaRPr lang="en-GB" sz="3600" b="1" dirty="0">
              <a:solidFill>
                <a:schemeClr val="bg1"/>
              </a:solidFill>
            </a:endParaRPr>
          </a:p>
        </p:txBody>
      </p:sp>
      <p:pic>
        <p:nvPicPr>
          <p:cNvPr id="12" name="Picture 11"/>
          <p:cNvPicPr>
            <a:picLocks noGrp="1" noChangeAspect="1"/>
          </p:cNvPicPr>
          <p:nvPr userDrawn="1"/>
        </p:nvPicPr>
        <p:blipFill rotWithShape="1">
          <a:blip r:embed="rId2" cstate="print">
            <a:extLst>
              <a:ext uri="{28A0092B-C50C-407E-A947-70E740481C1C}">
                <a14:useLocalDpi xmlns:a14="http://schemas.microsoft.com/office/drawing/2010/main" val="0"/>
              </a:ext>
            </a:extLst>
          </a:blip>
          <a:srcRect l="11383" r="30919"/>
          <a:stretch/>
        </p:blipFill>
        <p:spPr>
          <a:xfrm>
            <a:off x="10390984" y="1385563"/>
            <a:ext cx="1701270" cy="4431099"/>
          </a:xfrm>
          <a:prstGeom prst="rect">
            <a:avLst/>
          </a:prstGeom>
        </p:spPr>
      </p:pic>
      <p:pic>
        <p:nvPicPr>
          <p:cNvPr id="14" name="Picture 13"/>
          <p:cNvPicPr>
            <a:picLocks noGrp="1" noChangeAspect="1"/>
          </p:cNvPicPr>
          <p:nvPr userDrawn="1"/>
        </p:nvPicPr>
        <p:blipFill rotWithShape="1">
          <a:blip r:embed="rId3" cstate="print">
            <a:extLst>
              <a:ext uri="{28A0092B-C50C-407E-A947-70E740481C1C}">
                <a14:useLocalDpi xmlns:a14="http://schemas.microsoft.com/office/drawing/2010/main" val="0"/>
              </a:ext>
            </a:extLst>
          </a:blip>
          <a:srcRect l="10631" r="30744"/>
          <a:stretch/>
        </p:blipFill>
        <p:spPr>
          <a:xfrm>
            <a:off x="8188714" y="3426277"/>
            <a:ext cx="2098675" cy="2382837"/>
          </a:xfrm>
          <a:prstGeom prst="rect">
            <a:avLst/>
          </a:prstGeom>
        </p:spPr>
      </p:pic>
      <p:pic>
        <p:nvPicPr>
          <p:cNvPr id="15" name="Picture 14"/>
          <p:cNvPicPr>
            <a:picLocks noGrp="1" noChangeAspect="1"/>
          </p:cNvPicPr>
          <p:nvPr userDrawn="1"/>
        </p:nvPicPr>
        <p:blipFill rotWithShape="1">
          <a:blip r:embed="rId4" cstate="print">
            <a:extLst>
              <a:ext uri="{28A0092B-C50C-407E-A947-70E740481C1C}">
                <a14:useLocalDpi xmlns:a14="http://schemas.microsoft.com/office/drawing/2010/main" val="0"/>
              </a:ext>
            </a:extLst>
          </a:blip>
          <a:srcRect l="1920" r="26483"/>
          <a:stretch/>
        </p:blipFill>
        <p:spPr>
          <a:xfrm>
            <a:off x="5985264" y="1379989"/>
            <a:ext cx="2098675" cy="1951038"/>
          </a:xfrm>
          <a:prstGeom prst="rect">
            <a:avLst/>
          </a:prstGeom>
        </p:spPr>
      </p:pic>
      <p:pic>
        <p:nvPicPr>
          <p:cNvPr id="16" name="Picture 15"/>
          <p:cNvPicPr>
            <a:picLocks noGrp="1" noChangeAspect="1"/>
          </p:cNvPicPr>
          <p:nvPr userDrawn="1"/>
        </p:nvPicPr>
        <p:blipFill rotWithShape="1">
          <a:blip r:embed="rId5" cstate="print">
            <a:extLst>
              <a:ext uri="{28A0092B-C50C-407E-A947-70E740481C1C}">
                <a14:useLocalDpi xmlns:a14="http://schemas.microsoft.com/office/drawing/2010/main" val="0"/>
              </a:ext>
            </a:extLst>
          </a:blip>
          <a:srcRect l="1922" r="26484"/>
          <a:stretch/>
        </p:blipFill>
        <p:spPr>
          <a:xfrm>
            <a:off x="8188714" y="1379989"/>
            <a:ext cx="2098675" cy="1951038"/>
          </a:xfrm>
          <a:prstGeom prst="rect">
            <a:avLst/>
          </a:prstGeom>
        </p:spPr>
      </p:pic>
      <p:sp>
        <p:nvSpPr>
          <p:cNvPr id="21" name="Text Placeholder 2">
            <a:extLst>
              <a:ext uri="{FF2B5EF4-FFF2-40B4-BE49-F238E27FC236}">
                <a16:creationId xmlns:a16="http://schemas.microsoft.com/office/drawing/2014/main" id="{A1217F8D-EF7D-4F63-9DCA-04A2D0B3632B}"/>
              </a:ext>
            </a:extLst>
          </p:cNvPr>
          <p:cNvSpPr>
            <a:spLocks noGrp="1"/>
          </p:cNvSpPr>
          <p:nvPr>
            <p:ph type="body" sz="quarter" idx="10"/>
          </p:nvPr>
        </p:nvSpPr>
        <p:spPr>
          <a:xfrm>
            <a:off x="352135" y="417133"/>
            <a:ext cx="5280994" cy="596952"/>
          </a:xfrm>
        </p:spPr>
        <p:txBody>
          <a:bodyPr>
            <a:noAutofit/>
          </a:bodyPr>
          <a:lstStyle>
            <a:lvl1pPr marL="0" indent="0">
              <a:buNone/>
              <a:defRPr sz="3600" b="1">
                <a:solidFill>
                  <a:schemeClr val="bg1"/>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pic>
        <p:nvPicPr>
          <p:cNvPr id="5" name="Picture 4" descr="Text&#10;&#10;Description automatically generated">
            <a:extLst>
              <a:ext uri="{FF2B5EF4-FFF2-40B4-BE49-F238E27FC236}">
                <a16:creationId xmlns:a16="http://schemas.microsoft.com/office/drawing/2014/main" id="{82F7F80C-2DBE-4D09-AC31-0A1725D63C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08171" y="176758"/>
            <a:ext cx="1547235" cy="83732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9287A5E-0414-4E15-8D18-F4E4D4A332A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1666"/>
          <a:stretch/>
        </p:blipFill>
        <p:spPr>
          <a:xfrm>
            <a:off x="8827805" y="329264"/>
            <a:ext cx="1264081" cy="543570"/>
          </a:xfrm>
          <a:prstGeom prst="rect">
            <a:avLst/>
          </a:prstGeom>
        </p:spPr>
      </p:pic>
      <p:sp>
        <p:nvSpPr>
          <p:cNvPr id="17" name="Slide Number Placeholder 1">
            <a:extLst>
              <a:ext uri="{FF2B5EF4-FFF2-40B4-BE49-F238E27FC236}">
                <a16:creationId xmlns:a16="http://schemas.microsoft.com/office/drawing/2014/main" id="{5596C0D7-AE9E-4D4B-9290-DE66643770B1}"/>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pic>
        <p:nvPicPr>
          <p:cNvPr id="4" name="Picture 3" descr="A screenshot of a computer&#10;&#10;Description automatically generated with medium confidence">
            <a:extLst>
              <a:ext uri="{FF2B5EF4-FFF2-40B4-BE49-F238E27FC236}">
                <a16:creationId xmlns:a16="http://schemas.microsoft.com/office/drawing/2014/main" id="{2F9C122D-9253-47C9-8866-F4FC540EE04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46490" t="34690" r="46508" b="33779"/>
          <a:stretch/>
        </p:blipFill>
        <p:spPr>
          <a:xfrm>
            <a:off x="8118123" y="238037"/>
            <a:ext cx="658026" cy="709614"/>
          </a:xfrm>
          <a:prstGeom prst="rect">
            <a:avLst/>
          </a:prstGeom>
        </p:spPr>
      </p:pic>
    </p:spTree>
    <p:extLst>
      <p:ext uri="{BB962C8B-B14F-4D97-AF65-F5344CB8AC3E}">
        <p14:creationId xmlns:p14="http://schemas.microsoft.com/office/powerpoint/2010/main" val="3491174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TP Benefits boxes">
    <p:spTree>
      <p:nvGrpSpPr>
        <p:cNvPr id="1" name=""/>
        <p:cNvGrpSpPr/>
        <p:nvPr/>
      </p:nvGrpSpPr>
      <p:grpSpPr>
        <a:xfrm>
          <a:off x="0" y="0"/>
          <a:ext cx="0" cy="0"/>
          <a:chOff x="0" y="0"/>
          <a:chExt cx="0" cy="0"/>
        </a:xfrm>
      </p:grpSpPr>
      <p:sp>
        <p:nvSpPr>
          <p:cNvPr id="11" name="Round Diagonal Corner of Rectangle 4">
            <a:extLst>
              <a:ext uri="{FF2B5EF4-FFF2-40B4-BE49-F238E27FC236}">
                <a16:creationId xmlns:a16="http://schemas.microsoft.com/office/drawing/2014/main" id="{D6246032-6431-A047-B5BF-367083490FFF}"/>
              </a:ext>
            </a:extLst>
          </p:cNvPr>
          <p:cNvSpPr/>
          <p:nvPr userDrawn="1"/>
        </p:nvSpPr>
        <p:spPr>
          <a:xfrm>
            <a:off x="315285"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3" name="Text Placeholder 2"/>
          <p:cNvSpPr>
            <a:spLocks noGrp="1"/>
          </p:cNvSpPr>
          <p:nvPr>
            <p:ph type="body" sz="quarter" idx="11"/>
          </p:nvPr>
        </p:nvSpPr>
        <p:spPr>
          <a:xfrm>
            <a:off x="315913" y="2773363"/>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9" name="Text Placeholder 2"/>
          <p:cNvSpPr>
            <a:spLocks noGrp="1"/>
          </p:cNvSpPr>
          <p:nvPr>
            <p:ph type="body" sz="quarter" idx="10"/>
          </p:nvPr>
        </p:nvSpPr>
        <p:spPr>
          <a:xfrm>
            <a:off x="482599" y="321276"/>
            <a:ext cx="7697125" cy="596952"/>
          </a:xfrm>
        </p:spPr>
        <p:txBody>
          <a:bodyPr>
            <a:noAutofit/>
          </a:bodyPr>
          <a:lstStyle>
            <a:lvl1pPr marL="0" indent="0">
              <a:buNone/>
              <a:defRPr sz="3600" b="1">
                <a:solidFill>
                  <a:srgbClr val="494286"/>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2" name="Round Diagonal Corner of Rectangle 5">
            <a:extLst>
              <a:ext uri="{FF2B5EF4-FFF2-40B4-BE49-F238E27FC236}">
                <a16:creationId xmlns:a16="http://schemas.microsoft.com/office/drawing/2014/main" id="{1968059B-B35D-024B-8D9D-32B8B3113E9E}"/>
              </a:ext>
            </a:extLst>
          </p:cNvPr>
          <p:cNvSpPr/>
          <p:nvPr userDrawn="1"/>
        </p:nvSpPr>
        <p:spPr>
          <a:xfrm>
            <a:off x="315284" y="436578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3" name="Round Diagonal Corner of Rectangle 6">
            <a:extLst>
              <a:ext uri="{FF2B5EF4-FFF2-40B4-BE49-F238E27FC236}">
                <a16:creationId xmlns:a16="http://schemas.microsoft.com/office/drawing/2014/main" id="{31784EF0-8B02-C047-9939-EC7CB446C33C}"/>
              </a:ext>
            </a:extLst>
          </p:cNvPr>
          <p:cNvSpPr/>
          <p:nvPr userDrawn="1"/>
        </p:nvSpPr>
        <p:spPr>
          <a:xfrm>
            <a:off x="315284" y="4820096"/>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4" name="Round Diagonal Corner of Rectangle 7">
            <a:extLst>
              <a:ext uri="{FF2B5EF4-FFF2-40B4-BE49-F238E27FC236}">
                <a16:creationId xmlns:a16="http://schemas.microsoft.com/office/drawing/2014/main" id="{4EE64F87-EE0A-1447-BF73-42C154193FF2}"/>
              </a:ext>
            </a:extLst>
          </p:cNvPr>
          <p:cNvSpPr/>
          <p:nvPr userDrawn="1"/>
        </p:nvSpPr>
        <p:spPr>
          <a:xfrm>
            <a:off x="180066" y="1220530"/>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sp>
        <p:nvSpPr>
          <p:cNvPr id="16" name="Round Diagonal Corner of Rectangle 10">
            <a:extLst>
              <a:ext uri="{FF2B5EF4-FFF2-40B4-BE49-F238E27FC236}">
                <a16:creationId xmlns:a16="http://schemas.microsoft.com/office/drawing/2014/main" id="{82EF6E64-EA00-704E-B587-5EF3E7C2BD7C}"/>
              </a:ext>
            </a:extLst>
          </p:cNvPr>
          <p:cNvSpPr/>
          <p:nvPr userDrawn="1"/>
        </p:nvSpPr>
        <p:spPr>
          <a:xfrm>
            <a:off x="3234719"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17" name="Round Diagonal Corner of Rectangle 11">
            <a:extLst>
              <a:ext uri="{FF2B5EF4-FFF2-40B4-BE49-F238E27FC236}">
                <a16:creationId xmlns:a16="http://schemas.microsoft.com/office/drawing/2014/main" id="{CD9D83D2-9052-8B43-AF04-B2CE8611F4EE}"/>
              </a:ext>
            </a:extLst>
          </p:cNvPr>
          <p:cNvSpPr/>
          <p:nvPr userDrawn="1"/>
        </p:nvSpPr>
        <p:spPr>
          <a:xfrm>
            <a:off x="3234718" y="4365025"/>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8" name="Round Diagonal Corner of Rectangle 12">
            <a:extLst>
              <a:ext uri="{FF2B5EF4-FFF2-40B4-BE49-F238E27FC236}">
                <a16:creationId xmlns:a16="http://schemas.microsoft.com/office/drawing/2014/main" id="{2B6137D6-0CE9-B34D-B30E-0BDA77B3FAE6}"/>
              </a:ext>
            </a:extLst>
          </p:cNvPr>
          <p:cNvSpPr/>
          <p:nvPr userDrawn="1"/>
        </p:nvSpPr>
        <p:spPr>
          <a:xfrm>
            <a:off x="3234718" y="4820096"/>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19" name="Round Diagonal Corner of Rectangle 14">
            <a:extLst>
              <a:ext uri="{FF2B5EF4-FFF2-40B4-BE49-F238E27FC236}">
                <a16:creationId xmlns:a16="http://schemas.microsoft.com/office/drawing/2014/main" id="{DF26A9FA-70E0-5B4F-96F6-E6F6DD57EB54}"/>
              </a:ext>
            </a:extLst>
          </p:cNvPr>
          <p:cNvSpPr/>
          <p:nvPr userDrawn="1"/>
        </p:nvSpPr>
        <p:spPr>
          <a:xfrm>
            <a:off x="6154153"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20" name="Round Diagonal Corner of Rectangle 15">
            <a:extLst>
              <a:ext uri="{FF2B5EF4-FFF2-40B4-BE49-F238E27FC236}">
                <a16:creationId xmlns:a16="http://schemas.microsoft.com/office/drawing/2014/main" id="{316F1D26-05E1-D04C-8691-8FD0D29AB1EA}"/>
              </a:ext>
            </a:extLst>
          </p:cNvPr>
          <p:cNvSpPr/>
          <p:nvPr userDrawn="1"/>
        </p:nvSpPr>
        <p:spPr>
          <a:xfrm>
            <a:off x="6154152" y="4352834"/>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1" name="Round Diagonal Corner of Rectangle 16">
            <a:extLst>
              <a:ext uri="{FF2B5EF4-FFF2-40B4-BE49-F238E27FC236}">
                <a16:creationId xmlns:a16="http://schemas.microsoft.com/office/drawing/2014/main" id="{A7A25C99-5474-7C4B-94C2-E5996FFF3929}"/>
              </a:ext>
            </a:extLst>
          </p:cNvPr>
          <p:cNvSpPr/>
          <p:nvPr userDrawn="1"/>
        </p:nvSpPr>
        <p:spPr>
          <a:xfrm>
            <a:off x="6154152" y="4809113"/>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2" name="Round Diagonal Corner of Rectangle 18">
            <a:extLst>
              <a:ext uri="{FF2B5EF4-FFF2-40B4-BE49-F238E27FC236}">
                <a16:creationId xmlns:a16="http://schemas.microsoft.com/office/drawing/2014/main" id="{D6CF7AD7-AB38-8B4A-A47F-73B1EC3E6F97}"/>
              </a:ext>
            </a:extLst>
          </p:cNvPr>
          <p:cNvSpPr/>
          <p:nvPr userDrawn="1"/>
        </p:nvSpPr>
        <p:spPr>
          <a:xfrm>
            <a:off x="9073587" y="2773592"/>
            <a:ext cx="2807999"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rgbClr val="403A78"/>
              </a:solidFill>
            </a:endParaRPr>
          </a:p>
        </p:txBody>
      </p:sp>
      <p:sp>
        <p:nvSpPr>
          <p:cNvPr id="23" name="Round Diagonal Corner of Rectangle 19">
            <a:extLst>
              <a:ext uri="{FF2B5EF4-FFF2-40B4-BE49-F238E27FC236}">
                <a16:creationId xmlns:a16="http://schemas.microsoft.com/office/drawing/2014/main" id="{CFBC5345-83CE-5747-B9B5-39A4ADE6ADEF}"/>
              </a:ext>
            </a:extLst>
          </p:cNvPr>
          <p:cNvSpPr/>
          <p:nvPr userDrawn="1"/>
        </p:nvSpPr>
        <p:spPr>
          <a:xfrm>
            <a:off x="9073586" y="4346664"/>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sp>
        <p:nvSpPr>
          <p:cNvPr id="24" name="Round Diagonal Corner of Rectangle 20">
            <a:extLst>
              <a:ext uri="{FF2B5EF4-FFF2-40B4-BE49-F238E27FC236}">
                <a16:creationId xmlns:a16="http://schemas.microsoft.com/office/drawing/2014/main" id="{8DF1A5B0-BE21-B140-AC47-18291963E18E}"/>
              </a:ext>
            </a:extLst>
          </p:cNvPr>
          <p:cNvSpPr/>
          <p:nvPr userDrawn="1"/>
        </p:nvSpPr>
        <p:spPr>
          <a:xfrm>
            <a:off x="9073586" y="4821791"/>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pic>
        <p:nvPicPr>
          <p:cNvPr id="25" name="Picture 24"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837" y="2354804"/>
            <a:ext cx="1316343" cy="643629"/>
          </a:xfrm>
          <a:prstGeom prst="rect">
            <a:avLst/>
          </a:prstGeom>
          <a:effectLst>
            <a:outerShdw blurRad="50800" dist="38100" dir="2700000" algn="tl" rotWithShape="0">
              <a:prstClr val="black">
                <a:alpha val="40000"/>
              </a:prstClr>
            </a:outerShdw>
          </a:effectLst>
        </p:spPr>
      </p:pic>
      <p:sp>
        <p:nvSpPr>
          <p:cNvPr id="26" name="Round Diagonal Corner of Rectangle 6">
            <a:extLst>
              <a:ext uri="{FF2B5EF4-FFF2-40B4-BE49-F238E27FC236}">
                <a16:creationId xmlns:a16="http://schemas.microsoft.com/office/drawing/2014/main" id="{31784EF0-8B02-C047-9939-EC7CB446C33C}"/>
              </a:ext>
            </a:extLst>
          </p:cNvPr>
          <p:cNvSpPr/>
          <p:nvPr userDrawn="1"/>
        </p:nvSpPr>
        <p:spPr>
          <a:xfrm>
            <a:off x="302978" y="5274412"/>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7" name="Round Diagonal Corner of Rectangle 16">
            <a:extLst>
              <a:ext uri="{FF2B5EF4-FFF2-40B4-BE49-F238E27FC236}">
                <a16:creationId xmlns:a16="http://schemas.microsoft.com/office/drawing/2014/main" id="{A7A25C99-5474-7C4B-94C2-E5996FFF3929}"/>
              </a:ext>
            </a:extLst>
          </p:cNvPr>
          <p:cNvSpPr/>
          <p:nvPr userDrawn="1"/>
        </p:nvSpPr>
        <p:spPr>
          <a:xfrm>
            <a:off x="6166458" y="527496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8" name="Round Diagonal Corner of Rectangle 12">
            <a:extLst>
              <a:ext uri="{FF2B5EF4-FFF2-40B4-BE49-F238E27FC236}">
                <a16:creationId xmlns:a16="http://schemas.microsoft.com/office/drawing/2014/main" id="{2B6137D6-0CE9-B34D-B30E-0BDA77B3FAE6}"/>
              </a:ext>
            </a:extLst>
          </p:cNvPr>
          <p:cNvSpPr/>
          <p:nvPr userDrawn="1"/>
        </p:nvSpPr>
        <p:spPr>
          <a:xfrm>
            <a:off x="3234718" y="5272040"/>
            <a:ext cx="2808000" cy="360000"/>
          </a:xfrm>
          <a:prstGeom prst="round2DiagRect">
            <a:avLst/>
          </a:prstGeom>
          <a:solidFill>
            <a:srgbClr val="403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9" name="Round Diagonal Corner of Rectangle 20">
            <a:extLst>
              <a:ext uri="{FF2B5EF4-FFF2-40B4-BE49-F238E27FC236}">
                <a16:creationId xmlns:a16="http://schemas.microsoft.com/office/drawing/2014/main" id="{8DF1A5B0-BE21-B140-AC47-18291963E18E}"/>
              </a:ext>
            </a:extLst>
          </p:cNvPr>
          <p:cNvSpPr/>
          <p:nvPr userDrawn="1"/>
        </p:nvSpPr>
        <p:spPr>
          <a:xfrm>
            <a:off x="9073586" y="5272040"/>
            <a:ext cx="2808000" cy="360000"/>
          </a:xfrm>
          <a:prstGeom prst="round2DiagRect">
            <a:avLst/>
          </a:prstGeom>
          <a:gradFill flip="none" rotWithShape="1">
            <a:gsLst>
              <a:gs pos="0">
                <a:schemeClr val="accent1">
                  <a:shade val="30000"/>
                  <a:satMod val="115000"/>
                </a:schemeClr>
              </a:gs>
              <a:gs pos="0">
                <a:schemeClr val="accent1">
                  <a:shade val="67500"/>
                  <a:satMod val="115000"/>
                </a:schemeClr>
              </a:gs>
              <a:gs pos="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200" dirty="0">
              <a:solidFill>
                <a:schemeClr val="bg1"/>
              </a:solidFill>
            </a:endParaRPr>
          </a:p>
        </p:txBody>
      </p:sp>
      <p:pic>
        <p:nvPicPr>
          <p:cNvPr id="30" name="Picture 29" descr="Icon&#10;&#10;Description automatically generated">
            <a:extLst>
              <a:ext uri="{FF2B5EF4-FFF2-40B4-BE49-F238E27FC236}">
                <a16:creationId xmlns:a16="http://schemas.microsoft.com/office/drawing/2014/main" id="{0324B781-8D46-46B7-9136-8BF65D51E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8262" y="2354804"/>
            <a:ext cx="1316343" cy="643629"/>
          </a:xfrm>
          <a:prstGeom prst="rect">
            <a:avLst/>
          </a:prstGeom>
          <a:effectLst>
            <a:outerShdw blurRad="50800" dist="38100" dir="2700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B12763C7-B190-40C4-81FC-A3D41EE8DB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4603" y="2360890"/>
            <a:ext cx="1316343" cy="643629"/>
          </a:xfrm>
          <a:prstGeom prst="rect">
            <a:avLst/>
          </a:prstGeom>
          <a:effectLst>
            <a:outerShdw blurRad="50800" dist="38100" dir="2700000" algn="tl" rotWithShape="0">
              <a:prstClr val="black">
                <a:alpha val="40000"/>
              </a:prstClr>
            </a:outerShdw>
          </a:effectLst>
        </p:spPr>
      </p:pic>
      <p:pic>
        <p:nvPicPr>
          <p:cNvPr id="32" name="Picture 31" descr="Icon&#10;&#10;Description automatically generated">
            <a:extLst>
              <a:ext uri="{FF2B5EF4-FFF2-40B4-BE49-F238E27FC236}">
                <a16:creationId xmlns:a16="http://schemas.microsoft.com/office/drawing/2014/main" id="{1E1664AE-329C-4724-80A0-E15B514334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6432" y="2354803"/>
            <a:ext cx="1316343" cy="643629"/>
          </a:xfrm>
          <a:prstGeom prst="rect">
            <a:avLst/>
          </a:prstGeom>
          <a:effectLst>
            <a:outerShdw blurRad="50800" dist="38100" dir="2700000" algn="tl" rotWithShape="0">
              <a:prstClr val="black">
                <a:alpha val="40000"/>
              </a:prstClr>
            </a:outerShdw>
          </a:effectLst>
        </p:spPr>
      </p:pic>
      <p:sp>
        <p:nvSpPr>
          <p:cNvPr id="34" name="Text Placeholder 2"/>
          <p:cNvSpPr>
            <a:spLocks noGrp="1"/>
          </p:cNvSpPr>
          <p:nvPr>
            <p:ph type="body" sz="quarter" idx="12"/>
          </p:nvPr>
        </p:nvSpPr>
        <p:spPr>
          <a:xfrm>
            <a:off x="3222935" y="2753370"/>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5" name="Text Placeholder 2"/>
          <p:cNvSpPr>
            <a:spLocks noGrp="1"/>
          </p:cNvSpPr>
          <p:nvPr>
            <p:ph type="body" sz="quarter" idx="13"/>
          </p:nvPr>
        </p:nvSpPr>
        <p:spPr>
          <a:xfrm>
            <a:off x="6129957" y="2753370"/>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6" name="Text Placeholder 2"/>
          <p:cNvSpPr>
            <a:spLocks noGrp="1"/>
          </p:cNvSpPr>
          <p:nvPr>
            <p:ph type="body" sz="quarter" idx="14"/>
          </p:nvPr>
        </p:nvSpPr>
        <p:spPr>
          <a:xfrm>
            <a:off x="9062848" y="2761148"/>
            <a:ext cx="2795587"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37" name="Text Placeholder 36"/>
          <p:cNvSpPr>
            <a:spLocks noGrp="1"/>
          </p:cNvSpPr>
          <p:nvPr>
            <p:ph type="body" sz="quarter" idx="15"/>
          </p:nvPr>
        </p:nvSpPr>
        <p:spPr>
          <a:xfrm>
            <a:off x="1763713" y="1339850"/>
            <a:ext cx="8645525" cy="839788"/>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39" name="Text Placeholder 38"/>
          <p:cNvSpPr>
            <a:spLocks noGrp="1"/>
          </p:cNvSpPr>
          <p:nvPr>
            <p:ph type="body" sz="quarter" idx="16"/>
          </p:nvPr>
        </p:nvSpPr>
        <p:spPr>
          <a:xfrm>
            <a:off x="315913" y="4365625"/>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0" name="Text Placeholder 38"/>
          <p:cNvSpPr>
            <a:spLocks noGrp="1"/>
          </p:cNvSpPr>
          <p:nvPr>
            <p:ph type="body" sz="quarter" idx="17"/>
          </p:nvPr>
        </p:nvSpPr>
        <p:spPr>
          <a:xfrm>
            <a:off x="3240924" y="438106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1" name="Text Placeholder 38"/>
          <p:cNvSpPr>
            <a:spLocks noGrp="1"/>
          </p:cNvSpPr>
          <p:nvPr>
            <p:ph type="body" sz="quarter" idx="18"/>
          </p:nvPr>
        </p:nvSpPr>
        <p:spPr>
          <a:xfrm>
            <a:off x="315912" y="4823856"/>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2" name="Text Placeholder 38"/>
          <p:cNvSpPr>
            <a:spLocks noGrp="1"/>
          </p:cNvSpPr>
          <p:nvPr>
            <p:ph type="body" sz="quarter" idx="19"/>
          </p:nvPr>
        </p:nvSpPr>
        <p:spPr>
          <a:xfrm>
            <a:off x="291095" y="5277411"/>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3" name="Text Placeholder 38"/>
          <p:cNvSpPr>
            <a:spLocks noGrp="1"/>
          </p:cNvSpPr>
          <p:nvPr>
            <p:ph type="body" sz="quarter" idx="20"/>
          </p:nvPr>
        </p:nvSpPr>
        <p:spPr>
          <a:xfrm>
            <a:off x="3252336" y="483243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4" name="Text Placeholder 38"/>
          <p:cNvSpPr>
            <a:spLocks noGrp="1"/>
          </p:cNvSpPr>
          <p:nvPr>
            <p:ph type="body" sz="quarter" idx="21"/>
          </p:nvPr>
        </p:nvSpPr>
        <p:spPr>
          <a:xfrm>
            <a:off x="3227519" y="5284377"/>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5" name="Text Placeholder 38"/>
          <p:cNvSpPr>
            <a:spLocks noGrp="1"/>
          </p:cNvSpPr>
          <p:nvPr>
            <p:ph type="body" sz="quarter" idx="22"/>
          </p:nvPr>
        </p:nvSpPr>
        <p:spPr>
          <a:xfrm>
            <a:off x="6152474" y="4352834"/>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6" name="Text Placeholder 38"/>
          <p:cNvSpPr>
            <a:spLocks noGrp="1"/>
          </p:cNvSpPr>
          <p:nvPr>
            <p:ph type="body" sz="quarter" idx="23"/>
          </p:nvPr>
        </p:nvSpPr>
        <p:spPr>
          <a:xfrm>
            <a:off x="6166565" y="4823082"/>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7" name="Text Placeholder 38"/>
          <p:cNvSpPr>
            <a:spLocks noGrp="1"/>
          </p:cNvSpPr>
          <p:nvPr>
            <p:ph type="body" sz="quarter" idx="24"/>
          </p:nvPr>
        </p:nvSpPr>
        <p:spPr>
          <a:xfrm>
            <a:off x="6139647" y="5277410"/>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8" name="Text Placeholder 38"/>
          <p:cNvSpPr>
            <a:spLocks noGrp="1"/>
          </p:cNvSpPr>
          <p:nvPr>
            <p:ph type="body" sz="quarter" idx="25"/>
          </p:nvPr>
        </p:nvSpPr>
        <p:spPr>
          <a:xfrm>
            <a:off x="9073586" y="4352833"/>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49" name="Text Placeholder 38"/>
          <p:cNvSpPr>
            <a:spLocks noGrp="1"/>
          </p:cNvSpPr>
          <p:nvPr>
            <p:ph type="body" sz="quarter" idx="26"/>
          </p:nvPr>
        </p:nvSpPr>
        <p:spPr>
          <a:xfrm>
            <a:off x="9078791" y="4832432"/>
            <a:ext cx="2795587" cy="347663"/>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50" name="Text Placeholder 38"/>
          <p:cNvSpPr>
            <a:spLocks noGrp="1"/>
          </p:cNvSpPr>
          <p:nvPr>
            <p:ph type="body" sz="quarter" idx="27"/>
          </p:nvPr>
        </p:nvSpPr>
        <p:spPr>
          <a:xfrm>
            <a:off x="9073586" y="5270344"/>
            <a:ext cx="2795587" cy="347663"/>
          </a:xfrm>
          <a:solidFill>
            <a:srgbClr val="403A76"/>
          </a:solidFill>
        </p:spPr>
        <p:txBody>
          <a:bodyPr>
            <a:normAutofit/>
          </a:bodyPr>
          <a:lstStyle>
            <a:lvl1pPr algn="ctr">
              <a:defRPr sz="1200">
                <a:solidFill>
                  <a:schemeClr val="bg1"/>
                </a:solidFill>
              </a:defRPr>
            </a:lvl1pPr>
          </a:lstStyle>
          <a:p>
            <a:pPr lvl="0"/>
            <a:r>
              <a:rPr lang="en-US" dirty="0"/>
              <a:t>Click to edit</a:t>
            </a:r>
            <a:endParaRPr lang="en-GB" dirty="0"/>
          </a:p>
        </p:txBody>
      </p:sp>
      <p:sp>
        <p:nvSpPr>
          <p:cNvPr id="51" name="Slide Number Placeholder 1">
            <a:extLst>
              <a:ext uri="{FF2B5EF4-FFF2-40B4-BE49-F238E27FC236}">
                <a16:creationId xmlns:a16="http://schemas.microsoft.com/office/drawing/2014/main" id="{97EED928-D104-4DE7-B493-E215A2771CF7}"/>
              </a:ext>
            </a:extLst>
          </p:cNvPr>
          <p:cNvSpPr>
            <a:spLocks noGrp="1"/>
          </p:cNvSpPr>
          <p:nvPr>
            <p:ph type="sldNum" sz="quarter" idx="28"/>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787870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TP Benefits boxes 2 ">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555808"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21" name="Round Diagonal Corner of Rectangle 31">
            <a:extLst>
              <a:ext uri="{FF2B5EF4-FFF2-40B4-BE49-F238E27FC236}">
                <a16:creationId xmlns:a16="http://schemas.microsoft.com/office/drawing/2014/main" id="{B9B8DE6C-DF1A-CC44-B681-BCDD600DAD98}"/>
              </a:ext>
            </a:extLst>
          </p:cNvPr>
          <p:cNvSpPr/>
          <p:nvPr userDrawn="1"/>
        </p:nvSpPr>
        <p:spPr>
          <a:xfrm>
            <a:off x="325389"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2" name="Round Diagonal Corner of Rectangle 35">
            <a:extLst>
              <a:ext uri="{FF2B5EF4-FFF2-40B4-BE49-F238E27FC236}">
                <a16:creationId xmlns:a16="http://schemas.microsoft.com/office/drawing/2014/main" id="{4CC18B9E-C8C6-7F4A-B327-7E80D1DE4870}"/>
              </a:ext>
            </a:extLst>
          </p:cNvPr>
          <p:cNvSpPr/>
          <p:nvPr userDrawn="1"/>
        </p:nvSpPr>
        <p:spPr>
          <a:xfrm>
            <a:off x="325389"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280"/>
              </a:lnSpc>
            </a:pPr>
            <a:endParaRPr lang="en-GB" sz="1400" dirty="0">
              <a:solidFill>
                <a:schemeClr val="bg1"/>
              </a:solidFill>
            </a:endParaRPr>
          </a:p>
          <a:p>
            <a:pPr marL="285750" indent="-285750">
              <a:lnSpc>
                <a:spcPts val="1280"/>
              </a:lnSpc>
              <a:buFont typeface="Arial" panose="020B0604020202020204" pitchFamily="34" charset="0"/>
              <a:buChar char="•"/>
            </a:pPr>
            <a:endParaRPr lang="en-GB" sz="1400"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42623F4A-9620-5D4F-B97F-383116AD3E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95" y="1120346"/>
            <a:ext cx="1316343" cy="643629"/>
          </a:xfrm>
          <a:prstGeom prst="rect">
            <a:avLst/>
          </a:prstGeom>
          <a:effectLst>
            <a:outerShdw blurRad="50800" dist="38100" dir="2700000" algn="tl" rotWithShape="0">
              <a:prstClr val="black">
                <a:alpha val="40000"/>
              </a:prstClr>
            </a:outerShdw>
          </a:effectLst>
        </p:spPr>
      </p:pic>
      <p:sp>
        <p:nvSpPr>
          <p:cNvPr id="24" name="Round Diagonal Corner of Rectangle 45">
            <a:extLst>
              <a:ext uri="{FF2B5EF4-FFF2-40B4-BE49-F238E27FC236}">
                <a16:creationId xmlns:a16="http://schemas.microsoft.com/office/drawing/2014/main" id="{E7D834C5-37F4-AE48-B1F7-04962E9E467D}"/>
              </a:ext>
            </a:extLst>
          </p:cNvPr>
          <p:cNvSpPr/>
          <p:nvPr userDrawn="1"/>
        </p:nvSpPr>
        <p:spPr>
          <a:xfrm>
            <a:off x="6142708" y="1496451"/>
            <a:ext cx="2807999" cy="1778400"/>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5" name="Round Diagonal Corner of Rectangle 46">
            <a:extLst>
              <a:ext uri="{FF2B5EF4-FFF2-40B4-BE49-F238E27FC236}">
                <a16:creationId xmlns:a16="http://schemas.microsoft.com/office/drawing/2014/main" id="{FBD1FBD5-ECAF-B047-AEE2-D21AFFA82979}"/>
              </a:ext>
            </a:extLst>
          </p:cNvPr>
          <p:cNvSpPr/>
          <p:nvPr userDrawn="1"/>
        </p:nvSpPr>
        <p:spPr>
          <a:xfrm>
            <a:off x="6142708"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26" name="Round Diagonal Corner of Rectangle 48">
            <a:extLst>
              <a:ext uri="{FF2B5EF4-FFF2-40B4-BE49-F238E27FC236}">
                <a16:creationId xmlns:a16="http://schemas.microsoft.com/office/drawing/2014/main" id="{2C572D55-56E7-3043-AF7D-DB7181CD61BA}"/>
              </a:ext>
            </a:extLst>
          </p:cNvPr>
          <p:cNvSpPr/>
          <p:nvPr userDrawn="1"/>
        </p:nvSpPr>
        <p:spPr>
          <a:xfrm>
            <a:off x="3234049"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7" name="Round Diagonal Corner of Rectangle 49">
            <a:extLst>
              <a:ext uri="{FF2B5EF4-FFF2-40B4-BE49-F238E27FC236}">
                <a16:creationId xmlns:a16="http://schemas.microsoft.com/office/drawing/2014/main" id="{E7B3F576-FECB-2C4E-9AF8-CFF0078A90F9}"/>
              </a:ext>
            </a:extLst>
          </p:cNvPr>
          <p:cNvSpPr/>
          <p:nvPr userDrawn="1"/>
        </p:nvSpPr>
        <p:spPr>
          <a:xfrm>
            <a:off x="3234049"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28" name="Round Diagonal Corner of Rectangle 51">
            <a:extLst>
              <a:ext uri="{FF2B5EF4-FFF2-40B4-BE49-F238E27FC236}">
                <a16:creationId xmlns:a16="http://schemas.microsoft.com/office/drawing/2014/main" id="{AC023A16-15CA-2C48-9E6D-DACDD02ED3C8}"/>
              </a:ext>
            </a:extLst>
          </p:cNvPr>
          <p:cNvSpPr/>
          <p:nvPr userDrawn="1"/>
        </p:nvSpPr>
        <p:spPr>
          <a:xfrm>
            <a:off x="9042661"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a:p>
            <a:pPr algn="ctr"/>
            <a:endParaRPr lang="en-GB" b="1" dirty="0"/>
          </a:p>
          <a:p>
            <a:pPr algn="ctr"/>
            <a:endParaRPr lang="en-GB" b="1" dirty="0"/>
          </a:p>
        </p:txBody>
      </p:sp>
      <p:sp>
        <p:nvSpPr>
          <p:cNvPr id="29" name="Round Diagonal Corner of Rectangle 52">
            <a:extLst>
              <a:ext uri="{FF2B5EF4-FFF2-40B4-BE49-F238E27FC236}">
                <a16:creationId xmlns:a16="http://schemas.microsoft.com/office/drawing/2014/main" id="{B15C6B15-6A1B-0048-9C25-564DB032BB41}"/>
              </a:ext>
            </a:extLst>
          </p:cNvPr>
          <p:cNvSpPr/>
          <p:nvPr userDrawn="1"/>
        </p:nvSpPr>
        <p:spPr>
          <a:xfrm>
            <a:off x="9042661"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pic>
        <p:nvPicPr>
          <p:cNvPr id="30" name="Picture 29"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9251" y="1120346"/>
            <a:ext cx="1316343" cy="643629"/>
          </a:xfrm>
          <a:prstGeom prst="rect">
            <a:avLst/>
          </a:prstGeom>
          <a:effectLst>
            <a:outerShdw blurRad="50800" dist="38100" dir="2700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F6F76EFB-6C6C-E041-91E1-E1FE0D5786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6622" y="1120346"/>
            <a:ext cx="1316343" cy="643629"/>
          </a:xfrm>
          <a:prstGeom prst="rect">
            <a:avLst/>
          </a:prstGeom>
          <a:effectLst>
            <a:outerShdw blurRad="50800" dist="38100" dir="2700000" algn="tl" rotWithShape="0">
              <a:prstClr val="black">
                <a:alpha val="40000"/>
              </a:prstClr>
            </a:outerShdw>
          </a:effectLst>
        </p:spPr>
      </p:pic>
      <p:pic>
        <p:nvPicPr>
          <p:cNvPr id="32" name="Picture 31" descr="Icon&#10;&#10;Description automatically generated">
            <a:extLst>
              <a:ext uri="{FF2B5EF4-FFF2-40B4-BE49-F238E27FC236}">
                <a16:creationId xmlns:a16="http://schemas.microsoft.com/office/drawing/2014/main" id="{C3FBAF93-A7D3-AE4F-B020-2366B4F34A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0451" y="1120346"/>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p:nvPr>
        </p:nvSpPr>
        <p:spPr>
          <a:xfrm>
            <a:off x="325438" y="1497013"/>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4" name="Text Placeholder 2"/>
          <p:cNvSpPr>
            <a:spLocks noGrp="1"/>
          </p:cNvSpPr>
          <p:nvPr>
            <p:ph type="body" sz="quarter" idx="12"/>
          </p:nvPr>
        </p:nvSpPr>
        <p:spPr>
          <a:xfrm>
            <a:off x="3242467"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5" name="Text Placeholder 2"/>
          <p:cNvSpPr>
            <a:spLocks noGrp="1"/>
          </p:cNvSpPr>
          <p:nvPr>
            <p:ph type="body" sz="quarter" idx="13"/>
          </p:nvPr>
        </p:nvSpPr>
        <p:spPr>
          <a:xfrm>
            <a:off x="6132749"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6" name="Text Placeholder 2"/>
          <p:cNvSpPr>
            <a:spLocks noGrp="1"/>
          </p:cNvSpPr>
          <p:nvPr>
            <p:ph type="body" sz="quarter" idx="14"/>
          </p:nvPr>
        </p:nvSpPr>
        <p:spPr>
          <a:xfrm>
            <a:off x="9032702"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7" name="Text Placeholder 36"/>
          <p:cNvSpPr>
            <a:spLocks noGrp="1"/>
          </p:cNvSpPr>
          <p:nvPr>
            <p:ph type="body" sz="quarter" idx="15"/>
          </p:nvPr>
        </p:nvSpPr>
        <p:spPr>
          <a:xfrm>
            <a:off x="325438" y="301466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38" name="Text Placeholder 36"/>
          <p:cNvSpPr>
            <a:spLocks noGrp="1"/>
          </p:cNvSpPr>
          <p:nvPr>
            <p:ph type="body" sz="quarter" idx="16"/>
          </p:nvPr>
        </p:nvSpPr>
        <p:spPr>
          <a:xfrm>
            <a:off x="3233712" y="299178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39" name="Text Placeholder 36"/>
          <p:cNvSpPr>
            <a:spLocks noGrp="1"/>
          </p:cNvSpPr>
          <p:nvPr>
            <p:ph type="body" sz="quarter" idx="17"/>
          </p:nvPr>
        </p:nvSpPr>
        <p:spPr>
          <a:xfrm>
            <a:off x="6141986" y="301466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40" name="Text Placeholder 36"/>
          <p:cNvSpPr>
            <a:spLocks noGrp="1"/>
          </p:cNvSpPr>
          <p:nvPr>
            <p:ph type="body" sz="quarter" idx="18"/>
          </p:nvPr>
        </p:nvSpPr>
        <p:spPr>
          <a:xfrm>
            <a:off x="9042227" y="2991782"/>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41" name="Slide Number Placeholder 1">
            <a:extLst>
              <a:ext uri="{FF2B5EF4-FFF2-40B4-BE49-F238E27FC236}">
                <a16:creationId xmlns:a16="http://schemas.microsoft.com/office/drawing/2014/main" id="{BA8C69CE-E40F-4E23-9EAE-7E20ACB47AF9}"/>
              </a:ext>
            </a:extLst>
          </p:cNvPr>
          <p:cNvSpPr>
            <a:spLocks noGrp="1"/>
          </p:cNvSpPr>
          <p:nvPr>
            <p:ph type="sldNum" sz="quarter" idx="19"/>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114858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TP Benefits Boxes 4">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38936"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7" name="Round Diagonal Corner of Rectangle 11">
            <a:extLst>
              <a:ext uri="{FF2B5EF4-FFF2-40B4-BE49-F238E27FC236}">
                <a16:creationId xmlns:a16="http://schemas.microsoft.com/office/drawing/2014/main" id="{8EC54ADA-9430-884E-A9D9-879AE2597344}"/>
              </a:ext>
            </a:extLst>
          </p:cNvPr>
          <p:cNvSpPr/>
          <p:nvPr userDrawn="1"/>
        </p:nvSpPr>
        <p:spPr>
          <a:xfrm>
            <a:off x="3648408" y="1503865"/>
            <a:ext cx="4915283" cy="1330199"/>
          </a:xfrm>
          <a:prstGeom prst="round2DiagRect">
            <a:avLst/>
          </a:prstGeom>
          <a:solidFill>
            <a:srgbClr val="574B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80"/>
              </a:lnSpc>
            </a:pPr>
            <a:endParaRPr lang="en-GB" b="1" cap="all" dirty="0"/>
          </a:p>
          <a:p>
            <a:pPr algn="ctr"/>
            <a:endParaRPr lang="en-GB" sz="1100" b="1" dirty="0"/>
          </a:p>
        </p:txBody>
      </p:sp>
      <p:sp>
        <p:nvSpPr>
          <p:cNvPr id="8" name="Round Diagonal Corner of Rectangle 16">
            <a:extLst>
              <a:ext uri="{FF2B5EF4-FFF2-40B4-BE49-F238E27FC236}">
                <a16:creationId xmlns:a16="http://schemas.microsoft.com/office/drawing/2014/main" id="{D6D3A803-2B5B-FB42-9224-243CEB188DE1}"/>
              </a:ext>
            </a:extLst>
          </p:cNvPr>
          <p:cNvSpPr/>
          <p:nvPr userDrawn="1"/>
        </p:nvSpPr>
        <p:spPr>
          <a:xfrm>
            <a:off x="2952928" y="3343163"/>
            <a:ext cx="2807999" cy="2061774"/>
          </a:xfrm>
          <a:prstGeom prst="round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600" b="1" dirty="0">
              <a:solidFill>
                <a:srgbClr val="FFFFFF"/>
              </a:solidFill>
            </a:endParaRPr>
          </a:p>
        </p:txBody>
      </p:sp>
      <p:sp>
        <p:nvSpPr>
          <p:cNvPr id="10" name="Round Diagonal Corner of Rectangle 18">
            <a:extLst>
              <a:ext uri="{FF2B5EF4-FFF2-40B4-BE49-F238E27FC236}">
                <a16:creationId xmlns:a16="http://schemas.microsoft.com/office/drawing/2014/main" id="{9CE23DCB-5467-FD45-8B0B-D8A0E87D3CC3}"/>
              </a:ext>
            </a:extLst>
          </p:cNvPr>
          <p:cNvSpPr/>
          <p:nvPr userDrawn="1"/>
        </p:nvSpPr>
        <p:spPr>
          <a:xfrm>
            <a:off x="6448738" y="3343163"/>
            <a:ext cx="2807999" cy="2061772"/>
          </a:xfrm>
          <a:prstGeom prst="round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600" b="1" dirty="0">
              <a:solidFill>
                <a:srgbClr val="FFFFFF"/>
              </a:solidFill>
            </a:endParaRPr>
          </a:p>
        </p:txBody>
      </p:sp>
      <p:pic>
        <p:nvPicPr>
          <p:cNvPr id="11" name="Picture 10" descr="Icon&#10;&#10;Description automatically generated">
            <a:extLst>
              <a:ext uri="{FF2B5EF4-FFF2-40B4-BE49-F238E27FC236}">
                <a16:creationId xmlns:a16="http://schemas.microsoft.com/office/drawing/2014/main" id="{463A2D75-22F2-FA4F-B311-B70A2D1DFF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6597" y="2997525"/>
            <a:ext cx="1316343" cy="643629"/>
          </a:xfrm>
          <a:prstGeom prst="rect">
            <a:avLst/>
          </a:prstGeom>
          <a:effectLst>
            <a:outerShdw blurRad="50800" dist="381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id="{A9B455AC-2F0D-0F43-89CE-50EEC452D5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829" y="2997525"/>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hasCustomPrompt="1"/>
          </p:nvPr>
        </p:nvSpPr>
        <p:spPr>
          <a:xfrm>
            <a:off x="3740150" y="1616075"/>
            <a:ext cx="4748213" cy="1071563"/>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13" name="Text Placeholder 12"/>
          <p:cNvSpPr>
            <a:spLocks noGrp="1"/>
          </p:cNvSpPr>
          <p:nvPr>
            <p:ph type="body" sz="quarter" idx="12" hasCustomPrompt="1"/>
          </p:nvPr>
        </p:nvSpPr>
        <p:spPr>
          <a:xfrm>
            <a:off x="2952750" y="3417888"/>
            <a:ext cx="2808288" cy="19875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4" name="Text Placeholder 12"/>
          <p:cNvSpPr>
            <a:spLocks noGrp="1"/>
          </p:cNvSpPr>
          <p:nvPr>
            <p:ph type="body" sz="quarter" idx="13" hasCustomPrompt="1"/>
          </p:nvPr>
        </p:nvSpPr>
        <p:spPr>
          <a:xfrm>
            <a:off x="6448449" y="3417385"/>
            <a:ext cx="2808288" cy="19875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5" name="Slide Number Placeholder 1">
            <a:extLst>
              <a:ext uri="{FF2B5EF4-FFF2-40B4-BE49-F238E27FC236}">
                <a16:creationId xmlns:a16="http://schemas.microsoft.com/office/drawing/2014/main" id="{6976E076-1686-4C3E-A502-3BC77C236078}"/>
              </a:ext>
            </a:extLst>
          </p:cNvPr>
          <p:cNvSpPr>
            <a:spLocks noGrp="1"/>
          </p:cNvSpPr>
          <p:nvPr>
            <p:ph type="sldNum" sz="quarter" idx="14"/>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197976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TP Benefits Boxes 5">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55561"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Round Diagonal Corner of Rectangle 4">
            <a:extLst>
              <a:ext uri="{FF2B5EF4-FFF2-40B4-BE49-F238E27FC236}">
                <a16:creationId xmlns:a16="http://schemas.microsoft.com/office/drawing/2014/main" id="{D6246032-6431-A047-B5BF-367083490FFF}"/>
              </a:ext>
            </a:extLst>
          </p:cNvPr>
          <p:cNvSpPr/>
          <p:nvPr userDrawn="1"/>
        </p:nvSpPr>
        <p:spPr>
          <a:xfrm>
            <a:off x="2552135" y="2722091"/>
            <a:ext cx="3240000"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chemeClr val="bg1"/>
              </a:solidFill>
            </a:endParaRPr>
          </a:p>
        </p:txBody>
      </p:sp>
      <p:sp>
        <p:nvSpPr>
          <p:cNvPr id="14" name="Round Diagonal Corner of Rectangle 5">
            <a:extLst>
              <a:ext uri="{FF2B5EF4-FFF2-40B4-BE49-F238E27FC236}">
                <a16:creationId xmlns:a16="http://schemas.microsoft.com/office/drawing/2014/main" id="{1968059B-B35D-024B-8D9D-32B8B3113E9E}"/>
              </a:ext>
            </a:extLst>
          </p:cNvPr>
          <p:cNvSpPr/>
          <p:nvPr userDrawn="1"/>
        </p:nvSpPr>
        <p:spPr>
          <a:xfrm>
            <a:off x="2738747" y="4230880"/>
            <a:ext cx="2808000" cy="157795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00" dirty="0">
              <a:solidFill>
                <a:schemeClr val="bg1"/>
              </a:solidFill>
            </a:endParaRPr>
          </a:p>
        </p:txBody>
      </p:sp>
      <p:sp>
        <p:nvSpPr>
          <p:cNvPr id="15" name="Round Diagonal Corner of Rectangle 7">
            <a:extLst>
              <a:ext uri="{FF2B5EF4-FFF2-40B4-BE49-F238E27FC236}">
                <a16:creationId xmlns:a16="http://schemas.microsoft.com/office/drawing/2014/main" id="{4EE64F87-EE0A-1447-BF73-42C154193FF2}"/>
              </a:ext>
            </a:extLst>
          </p:cNvPr>
          <p:cNvSpPr/>
          <p:nvPr userDrawn="1"/>
        </p:nvSpPr>
        <p:spPr>
          <a:xfrm>
            <a:off x="180068" y="1286236"/>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rgbClr val="574B95"/>
              </a:solidFill>
            </a:endParaRPr>
          </a:p>
        </p:txBody>
      </p:sp>
      <p:sp>
        <p:nvSpPr>
          <p:cNvPr id="17" name="Round Diagonal Corner of Rectangle 10">
            <a:extLst>
              <a:ext uri="{FF2B5EF4-FFF2-40B4-BE49-F238E27FC236}">
                <a16:creationId xmlns:a16="http://schemas.microsoft.com/office/drawing/2014/main" id="{82EF6E64-EA00-704E-B587-5EF3E7C2BD7C}"/>
              </a:ext>
            </a:extLst>
          </p:cNvPr>
          <p:cNvSpPr/>
          <p:nvPr userDrawn="1"/>
        </p:nvSpPr>
        <p:spPr>
          <a:xfrm>
            <a:off x="6485426" y="2722091"/>
            <a:ext cx="3240000"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a:p>
            <a:pPr algn="ctr"/>
            <a:endParaRPr lang="en-GB" sz="1400" b="1" dirty="0"/>
          </a:p>
        </p:txBody>
      </p:sp>
      <p:pic>
        <p:nvPicPr>
          <p:cNvPr id="18" name="Picture 17"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3522" y="2353031"/>
            <a:ext cx="1316343" cy="643629"/>
          </a:xfrm>
          <a:prstGeom prst="rect">
            <a:avLst/>
          </a:prstGeom>
          <a:effectLst>
            <a:outerShdw blurRad="50800" dist="38100" dir="2700000" algn="tl" rotWithShape="0">
              <a:prstClr val="black">
                <a:alpha val="40000"/>
              </a:prstClr>
            </a:outerShdw>
          </a:effectLst>
        </p:spPr>
      </p:pic>
      <p:pic>
        <p:nvPicPr>
          <p:cNvPr id="19" name="Picture 18" descr="Icon&#10;&#10;Description automatically generated">
            <a:extLst>
              <a:ext uri="{FF2B5EF4-FFF2-40B4-BE49-F238E27FC236}">
                <a16:creationId xmlns:a16="http://schemas.microsoft.com/office/drawing/2014/main" id="{0C19E2E5-895B-C442-BA38-162A0D479D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7453" y="2374074"/>
            <a:ext cx="1316343" cy="643629"/>
          </a:xfrm>
          <a:prstGeom prst="rect">
            <a:avLst/>
          </a:prstGeom>
          <a:effectLst>
            <a:outerShdw blurRad="50800" dist="38100" dir="2700000" algn="tl" rotWithShape="0">
              <a:prstClr val="black">
                <a:alpha val="40000"/>
              </a:prstClr>
            </a:outerShdw>
          </a:effectLst>
        </p:spPr>
      </p:pic>
      <p:sp>
        <p:nvSpPr>
          <p:cNvPr id="20" name="Round Diagonal Corner of Rectangle 5">
            <a:extLst>
              <a:ext uri="{FF2B5EF4-FFF2-40B4-BE49-F238E27FC236}">
                <a16:creationId xmlns:a16="http://schemas.microsoft.com/office/drawing/2014/main" id="{1968059B-B35D-024B-8D9D-32B8B3113E9E}"/>
              </a:ext>
            </a:extLst>
          </p:cNvPr>
          <p:cNvSpPr/>
          <p:nvPr userDrawn="1"/>
        </p:nvSpPr>
        <p:spPr>
          <a:xfrm>
            <a:off x="6701426" y="4230880"/>
            <a:ext cx="2808000" cy="157795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00" dirty="0">
              <a:solidFill>
                <a:schemeClr val="bg1"/>
              </a:solidFill>
            </a:endParaRPr>
          </a:p>
        </p:txBody>
      </p:sp>
      <p:sp>
        <p:nvSpPr>
          <p:cNvPr id="6" name="Text Placeholder 5"/>
          <p:cNvSpPr>
            <a:spLocks noGrp="1"/>
          </p:cNvSpPr>
          <p:nvPr>
            <p:ph type="body" sz="quarter" idx="11"/>
          </p:nvPr>
        </p:nvSpPr>
        <p:spPr>
          <a:xfrm>
            <a:off x="1773238" y="1441450"/>
            <a:ext cx="9356725" cy="719138"/>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2" name="Text Placeholder 21"/>
          <p:cNvSpPr>
            <a:spLocks noGrp="1"/>
          </p:cNvSpPr>
          <p:nvPr>
            <p:ph type="body" sz="quarter" idx="12" hasCustomPrompt="1"/>
          </p:nvPr>
        </p:nvSpPr>
        <p:spPr>
          <a:xfrm>
            <a:off x="2552700" y="2722563"/>
            <a:ext cx="3240088" cy="1423987"/>
          </a:xfrm>
        </p:spPr>
        <p:txBody>
          <a:bodyPr>
            <a:normAutofit/>
          </a:bodyPr>
          <a:lstStyle>
            <a:lvl1pPr algn="ctr">
              <a:defRPr sz="1600" b="1">
                <a:solidFill>
                  <a:schemeClr val="bg1"/>
                </a:solidFill>
              </a:defRPr>
            </a:lvl1pPr>
          </a:lstStyle>
          <a:p>
            <a:pPr lvl="0"/>
            <a:r>
              <a:rPr lang="en-US" dirty="0"/>
              <a:t>Click to edit Master  </a:t>
            </a:r>
            <a:endParaRPr lang="en-GB" dirty="0"/>
          </a:p>
        </p:txBody>
      </p:sp>
      <p:sp>
        <p:nvSpPr>
          <p:cNvPr id="23" name="Text Placeholder 21"/>
          <p:cNvSpPr>
            <a:spLocks noGrp="1"/>
          </p:cNvSpPr>
          <p:nvPr>
            <p:ph type="body" sz="quarter" idx="13" hasCustomPrompt="1"/>
          </p:nvPr>
        </p:nvSpPr>
        <p:spPr>
          <a:xfrm>
            <a:off x="6497776" y="2722563"/>
            <a:ext cx="3240088" cy="1423987"/>
          </a:xfrm>
        </p:spPr>
        <p:txBody>
          <a:bodyPr>
            <a:normAutofit/>
          </a:bodyPr>
          <a:lstStyle>
            <a:lvl1pPr algn="ctr">
              <a:defRPr sz="1600" b="1">
                <a:solidFill>
                  <a:schemeClr val="bg1"/>
                </a:solidFill>
              </a:defRPr>
            </a:lvl1pPr>
          </a:lstStyle>
          <a:p>
            <a:pPr lvl="0"/>
            <a:r>
              <a:rPr lang="en-US" dirty="0"/>
              <a:t>Click to edit Master  </a:t>
            </a:r>
            <a:endParaRPr lang="en-GB" dirty="0"/>
          </a:p>
        </p:txBody>
      </p:sp>
      <p:sp>
        <p:nvSpPr>
          <p:cNvPr id="25" name="Text Placeholder 24"/>
          <p:cNvSpPr>
            <a:spLocks noGrp="1"/>
          </p:cNvSpPr>
          <p:nvPr>
            <p:ph type="body" sz="quarter" idx="14"/>
          </p:nvPr>
        </p:nvSpPr>
        <p:spPr>
          <a:xfrm>
            <a:off x="2738438" y="4225925"/>
            <a:ext cx="2805112" cy="1582738"/>
          </a:xfrm>
        </p:spPr>
        <p:txBody>
          <a:bodyPr>
            <a:normAutofit/>
          </a:bodyPr>
          <a:lstStyle>
            <a:lvl1pPr algn="ctr">
              <a:defRPr sz="1300">
                <a:solidFill>
                  <a:schemeClr val="bg1"/>
                </a:solidFill>
              </a:defRPr>
            </a:lvl1pPr>
          </a:lstStyle>
          <a:p>
            <a:pPr lvl="0"/>
            <a:r>
              <a:rPr lang="en-US" dirty="0"/>
              <a:t>Click to edit </a:t>
            </a:r>
            <a:endParaRPr lang="en-GB" dirty="0"/>
          </a:p>
        </p:txBody>
      </p:sp>
      <p:sp>
        <p:nvSpPr>
          <p:cNvPr id="27" name="Text Placeholder 24"/>
          <p:cNvSpPr>
            <a:spLocks noGrp="1"/>
          </p:cNvSpPr>
          <p:nvPr>
            <p:ph type="body" sz="quarter" idx="15"/>
          </p:nvPr>
        </p:nvSpPr>
        <p:spPr>
          <a:xfrm>
            <a:off x="6715264" y="4225925"/>
            <a:ext cx="2805112" cy="1582738"/>
          </a:xfrm>
        </p:spPr>
        <p:txBody>
          <a:bodyPr>
            <a:normAutofit/>
          </a:bodyPr>
          <a:lstStyle>
            <a:lvl1pPr algn="ctr">
              <a:defRPr sz="1300">
                <a:solidFill>
                  <a:schemeClr val="bg1"/>
                </a:solidFill>
              </a:defRPr>
            </a:lvl1pPr>
          </a:lstStyle>
          <a:p>
            <a:pPr lvl="0"/>
            <a:r>
              <a:rPr lang="en-US" dirty="0"/>
              <a:t>Click to edit </a:t>
            </a:r>
            <a:endParaRPr lang="en-GB" dirty="0"/>
          </a:p>
        </p:txBody>
      </p:sp>
      <p:sp>
        <p:nvSpPr>
          <p:cNvPr id="21" name="Slide Number Placeholder 1">
            <a:extLst>
              <a:ext uri="{FF2B5EF4-FFF2-40B4-BE49-F238E27FC236}">
                <a16:creationId xmlns:a16="http://schemas.microsoft.com/office/drawing/2014/main" id="{4448AA79-69E0-4CB7-93C4-00D056416CD3}"/>
              </a:ext>
            </a:extLst>
          </p:cNvPr>
          <p:cNvSpPr>
            <a:spLocks noGrp="1"/>
          </p:cNvSpPr>
          <p:nvPr>
            <p:ph type="sldNum" sz="quarter" idx="16"/>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197808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TP Benefits Boxes 6">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55561"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Round Diagonal Corner of Rectangle 11">
            <a:extLst>
              <a:ext uri="{FF2B5EF4-FFF2-40B4-BE49-F238E27FC236}">
                <a16:creationId xmlns:a16="http://schemas.microsoft.com/office/drawing/2014/main" id="{8EC54ADA-9430-884E-A9D9-879AE2597344}"/>
              </a:ext>
            </a:extLst>
          </p:cNvPr>
          <p:cNvSpPr/>
          <p:nvPr userDrawn="1"/>
        </p:nvSpPr>
        <p:spPr>
          <a:xfrm>
            <a:off x="3620673" y="1494197"/>
            <a:ext cx="4915283" cy="1330199"/>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80"/>
              </a:lnSpc>
            </a:pPr>
            <a:endParaRPr lang="en-GB" sz="1600" b="1" cap="all" dirty="0"/>
          </a:p>
        </p:txBody>
      </p:sp>
      <p:sp>
        <p:nvSpPr>
          <p:cNvPr id="14" name="Round Diagonal Corner of Rectangle 4">
            <a:extLst>
              <a:ext uri="{FF2B5EF4-FFF2-40B4-BE49-F238E27FC236}">
                <a16:creationId xmlns:a16="http://schemas.microsoft.com/office/drawing/2014/main" id="{A53B8C4E-EFCB-D048-A64E-0E1288DBED88}"/>
              </a:ext>
            </a:extLst>
          </p:cNvPr>
          <p:cNvSpPr/>
          <p:nvPr userDrawn="1"/>
        </p:nvSpPr>
        <p:spPr>
          <a:xfrm>
            <a:off x="2211340" y="2975935"/>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1400" b="1" dirty="0">
              <a:solidFill>
                <a:schemeClr val="bg1"/>
              </a:solidFill>
            </a:endParaRPr>
          </a:p>
        </p:txBody>
      </p:sp>
      <p:pic>
        <p:nvPicPr>
          <p:cNvPr id="15" name="Picture 14"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5" y="2796482"/>
            <a:ext cx="1316343" cy="643629"/>
          </a:xfrm>
          <a:prstGeom prst="rect">
            <a:avLst/>
          </a:prstGeom>
          <a:effectLst>
            <a:outerShdw blurRad="50800" dist="38100" dir="2700000" algn="tl" rotWithShape="0">
              <a:prstClr val="black">
                <a:alpha val="40000"/>
              </a:prstClr>
            </a:outerShdw>
          </a:effectLst>
        </p:spPr>
      </p:pic>
      <p:sp>
        <p:nvSpPr>
          <p:cNvPr id="16" name="Round Diagonal Corner of Rectangle 4">
            <a:extLst>
              <a:ext uri="{FF2B5EF4-FFF2-40B4-BE49-F238E27FC236}">
                <a16:creationId xmlns:a16="http://schemas.microsoft.com/office/drawing/2014/main" id="{A53B8C4E-EFCB-D048-A64E-0E1288DBED88}"/>
              </a:ext>
            </a:extLst>
          </p:cNvPr>
          <p:cNvSpPr/>
          <p:nvPr userDrawn="1"/>
        </p:nvSpPr>
        <p:spPr>
          <a:xfrm>
            <a:off x="2211338" y="3810460"/>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1400" b="1" dirty="0">
              <a:solidFill>
                <a:schemeClr val="bg1"/>
              </a:solidFill>
            </a:endParaRPr>
          </a:p>
        </p:txBody>
      </p:sp>
      <p:sp>
        <p:nvSpPr>
          <p:cNvPr id="17" name="Round Diagonal Corner of Rectangle 4">
            <a:extLst>
              <a:ext uri="{FF2B5EF4-FFF2-40B4-BE49-F238E27FC236}">
                <a16:creationId xmlns:a16="http://schemas.microsoft.com/office/drawing/2014/main" id="{A53B8C4E-EFCB-D048-A64E-0E1288DBED88}"/>
              </a:ext>
            </a:extLst>
          </p:cNvPr>
          <p:cNvSpPr/>
          <p:nvPr userDrawn="1"/>
        </p:nvSpPr>
        <p:spPr>
          <a:xfrm>
            <a:off x="2211337" y="4680818"/>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2400" dirty="0">
              <a:solidFill>
                <a:schemeClr val="bg1"/>
              </a:solidFill>
            </a:endParaRPr>
          </a:p>
        </p:txBody>
      </p:sp>
      <p:pic>
        <p:nvPicPr>
          <p:cNvPr id="18" name="Picture 17"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4" y="4489205"/>
            <a:ext cx="1316343" cy="643629"/>
          </a:xfrm>
          <a:prstGeom prst="rect">
            <a:avLst/>
          </a:prstGeom>
          <a:effectLst>
            <a:outerShdw blurRad="50800" dist="38100" dir="2700000" algn="tl" rotWithShape="0">
              <a:prstClr val="black">
                <a:alpha val="40000"/>
              </a:prstClr>
            </a:outerShdw>
          </a:effectLst>
        </p:spPr>
      </p:pic>
      <p:pic>
        <p:nvPicPr>
          <p:cNvPr id="19" name="Picture 18"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5" y="3670364"/>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hasCustomPrompt="1"/>
          </p:nvPr>
        </p:nvSpPr>
        <p:spPr>
          <a:xfrm>
            <a:off x="3952875" y="1635125"/>
            <a:ext cx="4313238" cy="1081088"/>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6" name="Text Placeholder 5"/>
          <p:cNvSpPr>
            <a:spLocks noGrp="1"/>
          </p:cNvSpPr>
          <p:nvPr>
            <p:ph type="body" sz="quarter" idx="12"/>
          </p:nvPr>
        </p:nvSpPr>
        <p:spPr>
          <a:xfrm>
            <a:off x="2493963" y="3067050"/>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4" name="Text Placeholder 5"/>
          <p:cNvSpPr>
            <a:spLocks noGrp="1"/>
          </p:cNvSpPr>
          <p:nvPr>
            <p:ph type="body" sz="quarter" idx="13"/>
          </p:nvPr>
        </p:nvSpPr>
        <p:spPr>
          <a:xfrm>
            <a:off x="2507456" y="3889174"/>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5" name="Text Placeholder 5"/>
          <p:cNvSpPr>
            <a:spLocks noGrp="1"/>
          </p:cNvSpPr>
          <p:nvPr>
            <p:ph type="body" sz="quarter" idx="14"/>
          </p:nvPr>
        </p:nvSpPr>
        <p:spPr>
          <a:xfrm>
            <a:off x="2493963" y="4777836"/>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0" name="Slide Number Placeholder 1">
            <a:extLst>
              <a:ext uri="{FF2B5EF4-FFF2-40B4-BE49-F238E27FC236}">
                <a16:creationId xmlns:a16="http://schemas.microsoft.com/office/drawing/2014/main" id="{8DA5A73A-95F9-4A9A-B1A1-4A859D155BFA}"/>
              </a:ext>
            </a:extLst>
          </p:cNvPr>
          <p:cNvSpPr>
            <a:spLocks noGrp="1"/>
          </p:cNvSpPr>
          <p:nvPr>
            <p:ph type="sldNum" sz="quarter" idx="15"/>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34034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TP Benefits boxes 2 ">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DA54111-0F6B-46B1-9427-E86390ECE9CC}"/>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0"/>
          </p:nvPr>
        </p:nvSpPr>
        <p:spPr>
          <a:xfrm>
            <a:off x="482600" y="321276"/>
            <a:ext cx="7555808"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21" name="Round Diagonal Corner of Rectangle 31">
            <a:extLst>
              <a:ext uri="{FF2B5EF4-FFF2-40B4-BE49-F238E27FC236}">
                <a16:creationId xmlns:a16="http://schemas.microsoft.com/office/drawing/2014/main" id="{B9B8DE6C-DF1A-CC44-B681-BCDD600DAD98}"/>
              </a:ext>
            </a:extLst>
          </p:cNvPr>
          <p:cNvSpPr/>
          <p:nvPr userDrawn="1"/>
        </p:nvSpPr>
        <p:spPr>
          <a:xfrm>
            <a:off x="325389"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2" name="Round Diagonal Corner of Rectangle 35">
            <a:extLst>
              <a:ext uri="{FF2B5EF4-FFF2-40B4-BE49-F238E27FC236}">
                <a16:creationId xmlns:a16="http://schemas.microsoft.com/office/drawing/2014/main" id="{4CC18B9E-C8C6-7F4A-B327-7E80D1DE4870}"/>
              </a:ext>
            </a:extLst>
          </p:cNvPr>
          <p:cNvSpPr/>
          <p:nvPr userDrawn="1"/>
        </p:nvSpPr>
        <p:spPr>
          <a:xfrm>
            <a:off x="325389"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1280"/>
              </a:lnSpc>
            </a:pPr>
            <a:endParaRPr lang="en-GB" sz="1400" dirty="0">
              <a:solidFill>
                <a:schemeClr val="bg1"/>
              </a:solidFill>
            </a:endParaRPr>
          </a:p>
          <a:p>
            <a:pPr marL="285750" indent="-285750">
              <a:lnSpc>
                <a:spcPts val="1280"/>
              </a:lnSpc>
              <a:buFont typeface="Arial" panose="020B0604020202020204" pitchFamily="34" charset="0"/>
              <a:buChar char="•"/>
            </a:pPr>
            <a:endParaRPr lang="en-GB" sz="1400" dirty="0">
              <a:solidFill>
                <a:schemeClr val="bg1"/>
              </a:solidFill>
            </a:endParaRPr>
          </a:p>
        </p:txBody>
      </p:sp>
      <p:pic>
        <p:nvPicPr>
          <p:cNvPr id="23" name="Picture 22" descr="Icon&#10;&#10;Description automatically generated">
            <a:extLst>
              <a:ext uri="{FF2B5EF4-FFF2-40B4-BE49-F238E27FC236}">
                <a16:creationId xmlns:a16="http://schemas.microsoft.com/office/drawing/2014/main" id="{42623F4A-9620-5D4F-B97F-383116AD3E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95" y="1120346"/>
            <a:ext cx="1316343" cy="643629"/>
          </a:xfrm>
          <a:prstGeom prst="rect">
            <a:avLst/>
          </a:prstGeom>
          <a:effectLst>
            <a:outerShdw blurRad="50800" dist="38100" dir="2700000" algn="tl" rotWithShape="0">
              <a:prstClr val="black">
                <a:alpha val="40000"/>
              </a:prstClr>
            </a:outerShdw>
          </a:effectLst>
        </p:spPr>
      </p:pic>
      <p:sp>
        <p:nvSpPr>
          <p:cNvPr id="24" name="Round Diagonal Corner of Rectangle 45">
            <a:extLst>
              <a:ext uri="{FF2B5EF4-FFF2-40B4-BE49-F238E27FC236}">
                <a16:creationId xmlns:a16="http://schemas.microsoft.com/office/drawing/2014/main" id="{E7D834C5-37F4-AE48-B1F7-04962E9E467D}"/>
              </a:ext>
            </a:extLst>
          </p:cNvPr>
          <p:cNvSpPr/>
          <p:nvPr userDrawn="1"/>
        </p:nvSpPr>
        <p:spPr>
          <a:xfrm>
            <a:off x="6142708" y="1496451"/>
            <a:ext cx="2807999" cy="1778400"/>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5" name="Round Diagonal Corner of Rectangle 46">
            <a:extLst>
              <a:ext uri="{FF2B5EF4-FFF2-40B4-BE49-F238E27FC236}">
                <a16:creationId xmlns:a16="http://schemas.microsoft.com/office/drawing/2014/main" id="{FBD1FBD5-ECAF-B047-AEE2-D21AFFA82979}"/>
              </a:ext>
            </a:extLst>
          </p:cNvPr>
          <p:cNvSpPr/>
          <p:nvPr userDrawn="1"/>
        </p:nvSpPr>
        <p:spPr>
          <a:xfrm>
            <a:off x="6142708"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26" name="Round Diagonal Corner of Rectangle 48">
            <a:extLst>
              <a:ext uri="{FF2B5EF4-FFF2-40B4-BE49-F238E27FC236}">
                <a16:creationId xmlns:a16="http://schemas.microsoft.com/office/drawing/2014/main" id="{2C572D55-56E7-3043-AF7D-DB7181CD61BA}"/>
              </a:ext>
            </a:extLst>
          </p:cNvPr>
          <p:cNvSpPr/>
          <p:nvPr userDrawn="1"/>
        </p:nvSpPr>
        <p:spPr>
          <a:xfrm>
            <a:off x="3234049"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p:txBody>
      </p:sp>
      <p:sp>
        <p:nvSpPr>
          <p:cNvPr id="27" name="Round Diagonal Corner of Rectangle 49">
            <a:extLst>
              <a:ext uri="{FF2B5EF4-FFF2-40B4-BE49-F238E27FC236}">
                <a16:creationId xmlns:a16="http://schemas.microsoft.com/office/drawing/2014/main" id="{E7B3F576-FECB-2C4E-9AF8-CFF0078A90F9}"/>
              </a:ext>
            </a:extLst>
          </p:cNvPr>
          <p:cNvSpPr/>
          <p:nvPr userDrawn="1"/>
        </p:nvSpPr>
        <p:spPr>
          <a:xfrm>
            <a:off x="3234049"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sp>
        <p:nvSpPr>
          <p:cNvPr id="28" name="Round Diagonal Corner of Rectangle 51">
            <a:extLst>
              <a:ext uri="{FF2B5EF4-FFF2-40B4-BE49-F238E27FC236}">
                <a16:creationId xmlns:a16="http://schemas.microsoft.com/office/drawing/2014/main" id="{AC023A16-15CA-2C48-9E6D-DACDD02ED3C8}"/>
              </a:ext>
            </a:extLst>
          </p:cNvPr>
          <p:cNvSpPr/>
          <p:nvPr userDrawn="1"/>
        </p:nvSpPr>
        <p:spPr>
          <a:xfrm>
            <a:off x="9042661" y="1496451"/>
            <a:ext cx="2807999" cy="1779272"/>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p>
          <a:p>
            <a:pPr algn="ctr"/>
            <a:endParaRPr lang="en-GB" b="1" dirty="0"/>
          </a:p>
          <a:p>
            <a:pPr algn="ctr"/>
            <a:endParaRPr lang="en-GB" b="1" dirty="0"/>
          </a:p>
        </p:txBody>
      </p:sp>
      <p:sp>
        <p:nvSpPr>
          <p:cNvPr id="29" name="Round Diagonal Corner of Rectangle 52">
            <a:extLst>
              <a:ext uri="{FF2B5EF4-FFF2-40B4-BE49-F238E27FC236}">
                <a16:creationId xmlns:a16="http://schemas.microsoft.com/office/drawing/2014/main" id="{B15C6B15-6A1B-0048-9C25-564DB032BB41}"/>
              </a:ext>
            </a:extLst>
          </p:cNvPr>
          <p:cNvSpPr/>
          <p:nvPr userDrawn="1"/>
        </p:nvSpPr>
        <p:spPr>
          <a:xfrm>
            <a:off x="9042661" y="2747114"/>
            <a:ext cx="2807999" cy="270799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endParaRPr lang="en-GB" sz="1400" dirty="0">
              <a:solidFill>
                <a:schemeClr val="bg1"/>
              </a:solidFill>
            </a:endParaRPr>
          </a:p>
        </p:txBody>
      </p:sp>
      <p:pic>
        <p:nvPicPr>
          <p:cNvPr id="30" name="Picture 29"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9251" y="1120346"/>
            <a:ext cx="1316343" cy="643629"/>
          </a:xfrm>
          <a:prstGeom prst="rect">
            <a:avLst/>
          </a:prstGeom>
          <a:effectLst>
            <a:outerShdw blurRad="50800" dist="38100" dir="2700000" algn="tl" rotWithShape="0">
              <a:prstClr val="black">
                <a:alpha val="40000"/>
              </a:prstClr>
            </a:outerShdw>
          </a:effectLst>
        </p:spPr>
      </p:pic>
      <p:pic>
        <p:nvPicPr>
          <p:cNvPr id="31" name="Picture 30" descr="Icon&#10;&#10;Description automatically generated">
            <a:extLst>
              <a:ext uri="{FF2B5EF4-FFF2-40B4-BE49-F238E27FC236}">
                <a16:creationId xmlns:a16="http://schemas.microsoft.com/office/drawing/2014/main" id="{F6F76EFB-6C6C-E041-91E1-E1FE0D5786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6622" y="1120346"/>
            <a:ext cx="1316343" cy="643629"/>
          </a:xfrm>
          <a:prstGeom prst="rect">
            <a:avLst/>
          </a:prstGeom>
          <a:effectLst>
            <a:outerShdw blurRad="50800" dist="38100" dir="2700000" algn="tl" rotWithShape="0">
              <a:prstClr val="black">
                <a:alpha val="40000"/>
              </a:prstClr>
            </a:outerShdw>
          </a:effectLst>
        </p:spPr>
      </p:pic>
      <p:pic>
        <p:nvPicPr>
          <p:cNvPr id="32" name="Picture 31" descr="Icon&#10;&#10;Description automatically generated">
            <a:extLst>
              <a:ext uri="{FF2B5EF4-FFF2-40B4-BE49-F238E27FC236}">
                <a16:creationId xmlns:a16="http://schemas.microsoft.com/office/drawing/2014/main" id="{C3FBAF93-A7D3-AE4F-B020-2366B4F34A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0451" y="1120346"/>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p:nvPr>
        </p:nvSpPr>
        <p:spPr>
          <a:xfrm>
            <a:off x="325438" y="1497013"/>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4" name="Text Placeholder 2"/>
          <p:cNvSpPr>
            <a:spLocks noGrp="1"/>
          </p:cNvSpPr>
          <p:nvPr>
            <p:ph type="body" sz="quarter" idx="12"/>
          </p:nvPr>
        </p:nvSpPr>
        <p:spPr>
          <a:xfrm>
            <a:off x="3242467"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5" name="Text Placeholder 2"/>
          <p:cNvSpPr>
            <a:spLocks noGrp="1"/>
          </p:cNvSpPr>
          <p:nvPr>
            <p:ph type="body" sz="quarter" idx="13"/>
          </p:nvPr>
        </p:nvSpPr>
        <p:spPr>
          <a:xfrm>
            <a:off x="6132749"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6" name="Text Placeholder 2"/>
          <p:cNvSpPr>
            <a:spLocks noGrp="1"/>
          </p:cNvSpPr>
          <p:nvPr>
            <p:ph type="body" sz="quarter" idx="14"/>
          </p:nvPr>
        </p:nvSpPr>
        <p:spPr>
          <a:xfrm>
            <a:off x="9032702" y="1496451"/>
            <a:ext cx="2808287" cy="1249362"/>
          </a:xfrm>
        </p:spPr>
        <p:txBody>
          <a:bodyPr>
            <a:normAutofit/>
          </a:bodyPr>
          <a:lstStyle>
            <a:lvl1pPr algn="ctr">
              <a:defRPr sz="1800" b="1">
                <a:solidFill>
                  <a:schemeClr val="bg1"/>
                </a:solidFill>
              </a:defRPr>
            </a:lvl1pPr>
          </a:lstStyle>
          <a:p>
            <a:pPr lvl="0"/>
            <a:r>
              <a:rPr lang="en-US" dirty="0"/>
              <a:t>Click to edit</a:t>
            </a:r>
            <a:endParaRPr lang="en-GB" dirty="0"/>
          </a:p>
        </p:txBody>
      </p:sp>
      <p:sp>
        <p:nvSpPr>
          <p:cNvPr id="37" name="Text Placeholder 36"/>
          <p:cNvSpPr>
            <a:spLocks noGrp="1"/>
          </p:cNvSpPr>
          <p:nvPr>
            <p:ph type="body" sz="quarter" idx="15"/>
          </p:nvPr>
        </p:nvSpPr>
        <p:spPr>
          <a:xfrm>
            <a:off x="325438" y="301466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38" name="Text Placeholder 36"/>
          <p:cNvSpPr>
            <a:spLocks noGrp="1"/>
          </p:cNvSpPr>
          <p:nvPr>
            <p:ph type="body" sz="quarter" idx="16"/>
          </p:nvPr>
        </p:nvSpPr>
        <p:spPr>
          <a:xfrm>
            <a:off x="3233712" y="299178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39" name="Text Placeholder 36"/>
          <p:cNvSpPr>
            <a:spLocks noGrp="1"/>
          </p:cNvSpPr>
          <p:nvPr>
            <p:ph type="body" sz="quarter" idx="17"/>
          </p:nvPr>
        </p:nvSpPr>
        <p:spPr>
          <a:xfrm>
            <a:off x="6141986" y="3014663"/>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40" name="Text Placeholder 36"/>
          <p:cNvSpPr>
            <a:spLocks noGrp="1"/>
          </p:cNvSpPr>
          <p:nvPr>
            <p:ph type="body" sz="quarter" idx="18"/>
          </p:nvPr>
        </p:nvSpPr>
        <p:spPr>
          <a:xfrm>
            <a:off x="9042227" y="2991782"/>
            <a:ext cx="2808287" cy="2439987"/>
          </a:xfrm>
        </p:spPr>
        <p:txBody>
          <a:bodyPr>
            <a:normAutofit/>
          </a:bodyPr>
          <a:lstStyle>
            <a:lvl1pPr algn="ctr">
              <a:defRPr sz="1400">
                <a:solidFill>
                  <a:schemeClr val="bg1"/>
                </a:solidFill>
              </a:defRPr>
            </a:lvl1pPr>
          </a:lstStyle>
          <a:p>
            <a:pPr lvl="0"/>
            <a:r>
              <a:rPr lang="en-US" dirty="0"/>
              <a:t>Click to edit</a:t>
            </a:r>
            <a:endParaRPr lang="en-GB" dirty="0"/>
          </a:p>
        </p:txBody>
      </p:sp>
      <p:sp>
        <p:nvSpPr>
          <p:cNvPr id="42" name="Slide Number Placeholder 1">
            <a:extLst>
              <a:ext uri="{FF2B5EF4-FFF2-40B4-BE49-F238E27FC236}">
                <a16:creationId xmlns:a16="http://schemas.microsoft.com/office/drawing/2014/main" id="{B09D5538-564A-4533-A4E7-314E3D4C74E6}"/>
              </a:ext>
            </a:extLst>
          </p:cNvPr>
          <p:cNvSpPr>
            <a:spLocks noGrp="1"/>
          </p:cNvSpPr>
          <p:nvPr>
            <p:ph type="sldNum" sz="quarter" idx="19"/>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01332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TP Case for Change Boxes">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63874"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Round Diagonal Corner of Rectangle 12">
            <a:extLst>
              <a:ext uri="{FF2B5EF4-FFF2-40B4-BE49-F238E27FC236}">
                <a16:creationId xmlns:a16="http://schemas.microsoft.com/office/drawing/2014/main" id="{E516E587-EED0-A746-B69B-D533B9BD33CF}"/>
              </a:ext>
            </a:extLst>
          </p:cNvPr>
          <p:cNvSpPr/>
          <p:nvPr userDrawn="1"/>
        </p:nvSpPr>
        <p:spPr>
          <a:xfrm>
            <a:off x="341516"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a:p>
            <a:pPr algn="ctr"/>
            <a:endParaRPr lang="en-GB" sz="1400" b="1" cap="all" dirty="0"/>
          </a:p>
        </p:txBody>
      </p:sp>
      <p:sp>
        <p:nvSpPr>
          <p:cNvPr id="12" name="Round Diagonal Corner of Rectangle 15">
            <a:extLst>
              <a:ext uri="{FF2B5EF4-FFF2-40B4-BE49-F238E27FC236}">
                <a16:creationId xmlns:a16="http://schemas.microsoft.com/office/drawing/2014/main" id="{41088E82-25F9-AE46-A28E-014D4FB759D4}"/>
              </a:ext>
            </a:extLst>
          </p:cNvPr>
          <p:cNvSpPr/>
          <p:nvPr userDrawn="1"/>
        </p:nvSpPr>
        <p:spPr>
          <a:xfrm>
            <a:off x="205468" y="1270681"/>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p>
        </p:txBody>
      </p:sp>
      <p:sp>
        <p:nvSpPr>
          <p:cNvPr id="21" name="Round Diagonal Corner of Rectangle 20">
            <a:extLst>
              <a:ext uri="{FF2B5EF4-FFF2-40B4-BE49-F238E27FC236}">
                <a16:creationId xmlns:a16="http://schemas.microsoft.com/office/drawing/2014/main" id="{0A56E882-2CE9-8D44-9ABC-F3B2D15D99A9}"/>
              </a:ext>
            </a:extLst>
          </p:cNvPr>
          <p:cNvSpPr/>
          <p:nvPr userDrawn="1"/>
        </p:nvSpPr>
        <p:spPr>
          <a:xfrm>
            <a:off x="3260950"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2" name="Round Diagonal Corner of Rectangle 23">
            <a:extLst>
              <a:ext uri="{FF2B5EF4-FFF2-40B4-BE49-F238E27FC236}">
                <a16:creationId xmlns:a16="http://schemas.microsoft.com/office/drawing/2014/main" id="{95154178-8014-9D46-8F0B-FDACD928CD0B}"/>
              </a:ext>
            </a:extLst>
          </p:cNvPr>
          <p:cNvSpPr/>
          <p:nvPr userDrawn="1"/>
        </p:nvSpPr>
        <p:spPr>
          <a:xfrm>
            <a:off x="6180384"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3" name="Round Diagonal Corner of Rectangle 26">
            <a:extLst>
              <a:ext uri="{FF2B5EF4-FFF2-40B4-BE49-F238E27FC236}">
                <a16:creationId xmlns:a16="http://schemas.microsoft.com/office/drawing/2014/main" id="{AF9AB644-8147-404D-B6B4-A501667AE126}"/>
              </a:ext>
            </a:extLst>
          </p:cNvPr>
          <p:cNvSpPr/>
          <p:nvPr userDrawn="1"/>
        </p:nvSpPr>
        <p:spPr>
          <a:xfrm>
            <a:off x="9108859"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4" name="Round Diagonal Corner of Rectangle 5">
            <a:extLst>
              <a:ext uri="{FF2B5EF4-FFF2-40B4-BE49-F238E27FC236}">
                <a16:creationId xmlns:a16="http://schemas.microsoft.com/office/drawing/2014/main" id="{1968059B-B35D-024B-8D9D-32B8B3113E9E}"/>
              </a:ext>
            </a:extLst>
          </p:cNvPr>
          <p:cNvSpPr/>
          <p:nvPr userDrawn="1"/>
        </p:nvSpPr>
        <p:spPr>
          <a:xfrm>
            <a:off x="341515" y="4421392"/>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5" name="Round Diagonal Corner of Rectangle 5">
            <a:extLst>
              <a:ext uri="{FF2B5EF4-FFF2-40B4-BE49-F238E27FC236}">
                <a16:creationId xmlns:a16="http://schemas.microsoft.com/office/drawing/2014/main" id="{1968059B-B35D-024B-8D9D-32B8B3113E9E}"/>
              </a:ext>
            </a:extLst>
          </p:cNvPr>
          <p:cNvSpPr/>
          <p:nvPr userDrawn="1"/>
        </p:nvSpPr>
        <p:spPr>
          <a:xfrm>
            <a:off x="341515" y="5140309"/>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a:p>
            <a:pPr algn="ctr"/>
            <a:endParaRPr lang="en-GB" sz="1200" dirty="0"/>
          </a:p>
          <a:p>
            <a:pPr algn="ctr"/>
            <a:endParaRPr lang="en-GB" sz="1200" dirty="0"/>
          </a:p>
        </p:txBody>
      </p:sp>
      <p:sp>
        <p:nvSpPr>
          <p:cNvPr id="26" name="Round Diagonal Corner of Rectangle 5">
            <a:extLst>
              <a:ext uri="{FF2B5EF4-FFF2-40B4-BE49-F238E27FC236}">
                <a16:creationId xmlns:a16="http://schemas.microsoft.com/office/drawing/2014/main" id="{1968059B-B35D-024B-8D9D-32B8B3113E9E}"/>
              </a:ext>
            </a:extLst>
          </p:cNvPr>
          <p:cNvSpPr/>
          <p:nvPr userDrawn="1"/>
        </p:nvSpPr>
        <p:spPr>
          <a:xfrm>
            <a:off x="3260950" y="4421392"/>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p:txBody>
      </p:sp>
      <p:sp>
        <p:nvSpPr>
          <p:cNvPr id="27" name="Round Diagonal Corner of Rectangle 5">
            <a:extLst>
              <a:ext uri="{FF2B5EF4-FFF2-40B4-BE49-F238E27FC236}">
                <a16:creationId xmlns:a16="http://schemas.microsoft.com/office/drawing/2014/main" id="{1968059B-B35D-024B-8D9D-32B8B3113E9E}"/>
              </a:ext>
            </a:extLst>
          </p:cNvPr>
          <p:cNvSpPr/>
          <p:nvPr userDrawn="1"/>
        </p:nvSpPr>
        <p:spPr>
          <a:xfrm>
            <a:off x="3260949" y="5125813"/>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p:txBody>
      </p:sp>
      <p:sp>
        <p:nvSpPr>
          <p:cNvPr id="28" name="Round Diagonal Corner of Rectangle 5">
            <a:extLst>
              <a:ext uri="{FF2B5EF4-FFF2-40B4-BE49-F238E27FC236}">
                <a16:creationId xmlns:a16="http://schemas.microsoft.com/office/drawing/2014/main" id="{1968059B-B35D-024B-8D9D-32B8B3113E9E}"/>
              </a:ext>
            </a:extLst>
          </p:cNvPr>
          <p:cNvSpPr/>
          <p:nvPr userDrawn="1"/>
        </p:nvSpPr>
        <p:spPr>
          <a:xfrm>
            <a:off x="6180383" y="4398664"/>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29" name="Round Diagonal Corner of Rectangle 5">
            <a:extLst>
              <a:ext uri="{FF2B5EF4-FFF2-40B4-BE49-F238E27FC236}">
                <a16:creationId xmlns:a16="http://schemas.microsoft.com/office/drawing/2014/main" id="{1968059B-B35D-024B-8D9D-32B8B3113E9E}"/>
              </a:ext>
            </a:extLst>
          </p:cNvPr>
          <p:cNvSpPr/>
          <p:nvPr userDrawn="1"/>
        </p:nvSpPr>
        <p:spPr>
          <a:xfrm>
            <a:off x="9099816" y="4398663"/>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30" name="Round Diagonal Corner of Rectangle 5">
            <a:extLst>
              <a:ext uri="{FF2B5EF4-FFF2-40B4-BE49-F238E27FC236}">
                <a16:creationId xmlns:a16="http://schemas.microsoft.com/office/drawing/2014/main" id="{1968059B-B35D-024B-8D9D-32B8B3113E9E}"/>
              </a:ext>
            </a:extLst>
          </p:cNvPr>
          <p:cNvSpPr/>
          <p:nvPr userDrawn="1"/>
        </p:nvSpPr>
        <p:spPr>
          <a:xfrm>
            <a:off x="6180383" y="5110648"/>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612" y="2533888"/>
            <a:ext cx="643629" cy="643629"/>
          </a:xfrm>
          <a:prstGeom prst="rect">
            <a:avLst/>
          </a:prstGeom>
        </p:spPr>
      </p:pic>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8455" y="2533888"/>
            <a:ext cx="643629" cy="643629"/>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2298" y="2533888"/>
            <a:ext cx="643629" cy="643629"/>
          </a:xfrm>
          <a:prstGeom prst="rect">
            <a:avLst/>
          </a:prstGeom>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6140" y="2533888"/>
            <a:ext cx="643629" cy="643629"/>
          </a:xfrm>
          <a:prstGeom prst="rect">
            <a:avLst/>
          </a:prstGeom>
        </p:spPr>
      </p:pic>
      <p:sp>
        <p:nvSpPr>
          <p:cNvPr id="35" name="Round Diagonal Corner of Rectangle 5">
            <a:extLst>
              <a:ext uri="{FF2B5EF4-FFF2-40B4-BE49-F238E27FC236}">
                <a16:creationId xmlns:a16="http://schemas.microsoft.com/office/drawing/2014/main" id="{7F2BCA78-5425-4874-9925-2BFCB2BBA25E}"/>
              </a:ext>
            </a:extLst>
          </p:cNvPr>
          <p:cNvSpPr/>
          <p:nvPr userDrawn="1"/>
        </p:nvSpPr>
        <p:spPr>
          <a:xfrm>
            <a:off x="9099816" y="5110647"/>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3" name="Text Placeholder 2"/>
          <p:cNvSpPr>
            <a:spLocks noGrp="1"/>
          </p:cNvSpPr>
          <p:nvPr>
            <p:ph type="body" sz="quarter" idx="11"/>
          </p:nvPr>
        </p:nvSpPr>
        <p:spPr>
          <a:xfrm>
            <a:off x="1792288" y="1468438"/>
            <a:ext cx="8626475" cy="766762"/>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6" name="Text Placeholder 5"/>
          <p:cNvSpPr>
            <a:spLocks noGrp="1"/>
          </p:cNvSpPr>
          <p:nvPr>
            <p:ph type="body" sz="quarter" idx="12" hasCustomPrompt="1"/>
          </p:nvPr>
        </p:nvSpPr>
        <p:spPr>
          <a:xfrm>
            <a:off x="341313" y="2817813"/>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6" name="Text Placeholder 5"/>
          <p:cNvSpPr>
            <a:spLocks noGrp="1"/>
          </p:cNvSpPr>
          <p:nvPr>
            <p:ph type="body" sz="quarter" idx="13" hasCustomPrompt="1"/>
          </p:nvPr>
        </p:nvSpPr>
        <p:spPr>
          <a:xfrm>
            <a:off x="3271774" y="2817812"/>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7" name="Text Placeholder 5"/>
          <p:cNvSpPr>
            <a:spLocks noGrp="1"/>
          </p:cNvSpPr>
          <p:nvPr>
            <p:ph type="body" sz="quarter" idx="14" hasCustomPrompt="1"/>
          </p:nvPr>
        </p:nvSpPr>
        <p:spPr>
          <a:xfrm>
            <a:off x="6192857" y="2817811"/>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8" name="Text Placeholder 5"/>
          <p:cNvSpPr>
            <a:spLocks noGrp="1"/>
          </p:cNvSpPr>
          <p:nvPr>
            <p:ph type="body" sz="quarter" idx="15" hasCustomPrompt="1"/>
          </p:nvPr>
        </p:nvSpPr>
        <p:spPr>
          <a:xfrm>
            <a:off x="9104089" y="2817810"/>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9" name="Text Placeholder 38"/>
          <p:cNvSpPr>
            <a:spLocks noGrp="1"/>
          </p:cNvSpPr>
          <p:nvPr>
            <p:ph type="body" sz="quarter" idx="16" hasCustomPrompt="1"/>
          </p:nvPr>
        </p:nvSpPr>
        <p:spPr>
          <a:xfrm>
            <a:off x="341313" y="4421188"/>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2" name="Text Placeholder 38"/>
          <p:cNvSpPr>
            <a:spLocks noGrp="1"/>
          </p:cNvSpPr>
          <p:nvPr>
            <p:ph type="body" sz="quarter" idx="17" hasCustomPrompt="1"/>
          </p:nvPr>
        </p:nvSpPr>
        <p:spPr>
          <a:xfrm>
            <a:off x="3271774" y="4432436"/>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3" name="Text Placeholder 38"/>
          <p:cNvSpPr>
            <a:spLocks noGrp="1"/>
          </p:cNvSpPr>
          <p:nvPr>
            <p:ph type="body" sz="quarter" idx="18" hasCustomPrompt="1"/>
          </p:nvPr>
        </p:nvSpPr>
        <p:spPr>
          <a:xfrm>
            <a:off x="352340" y="5147903"/>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4" name="Text Placeholder 38"/>
          <p:cNvSpPr>
            <a:spLocks noGrp="1"/>
          </p:cNvSpPr>
          <p:nvPr>
            <p:ph type="body" sz="quarter" idx="19" hasCustomPrompt="1"/>
          </p:nvPr>
        </p:nvSpPr>
        <p:spPr>
          <a:xfrm>
            <a:off x="3271774"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5" name="Text Placeholder 38"/>
          <p:cNvSpPr>
            <a:spLocks noGrp="1"/>
          </p:cNvSpPr>
          <p:nvPr>
            <p:ph type="body" sz="quarter" idx="20" hasCustomPrompt="1"/>
          </p:nvPr>
        </p:nvSpPr>
        <p:spPr>
          <a:xfrm>
            <a:off x="6169356" y="4409707"/>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6" name="Text Placeholder 38"/>
          <p:cNvSpPr>
            <a:spLocks noGrp="1"/>
          </p:cNvSpPr>
          <p:nvPr>
            <p:ph type="body" sz="quarter" idx="21" hasCustomPrompt="1"/>
          </p:nvPr>
        </p:nvSpPr>
        <p:spPr>
          <a:xfrm>
            <a:off x="6192856"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7" name="Text Placeholder 38"/>
          <p:cNvSpPr>
            <a:spLocks noGrp="1"/>
          </p:cNvSpPr>
          <p:nvPr>
            <p:ph type="body" sz="quarter" idx="22" hasCustomPrompt="1"/>
          </p:nvPr>
        </p:nvSpPr>
        <p:spPr>
          <a:xfrm>
            <a:off x="9110641" y="4420753"/>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8" name="Text Placeholder 38"/>
          <p:cNvSpPr>
            <a:spLocks noGrp="1"/>
          </p:cNvSpPr>
          <p:nvPr>
            <p:ph type="body" sz="quarter" idx="23" hasCustomPrompt="1"/>
          </p:nvPr>
        </p:nvSpPr>
        <p:spPr>
          <a:xfrm>
            <a:off x="9110641"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0" name="Slide Number Placeholder 1">
            <a:extLst>
              <a:ext uri="{FF2B5EF4-FFF2-40B4-BE49-F238E27FC236}">
                <a16:creationId xmlns:a16="http://schemas.microsoft.com/office/drawing/2014/main" id="{81CA2F15-F09B-45DB-A3FF-5B46612C081B}"/>
              </a:ext>
            </a:extLst>
          </p:cNvPr>
          <p:cNvSpPr>
            <a:spLocks noGrp="1"/>
          </p:cNvSpPr>
          <p:nvPr>
            <p:ph type="sldNum" sz="quarter" idx="24"/>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667904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TP Case for Change Boxes 2">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13997"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36" name="Round Diagonal Corner of Rectangle 9">
            <a:extLst>
              <a:ext uri="{FF2B5EF4-FFF2-40B4-BE49-F238E27FC236}">
                <a16:creationId xmlns:a16="http://schemas.microsoft.com/office/drawing/2014/main" id="{3E2D3FFA-4E41-3B4F-A257-A5C9D72FAFD2}"/>
              </a:ext>
            </a:extLst>
          </p:cNvPr>
          <p:cNvSpPr/>
          <p:nvPr userDrawn="1"/>
        </p:nvSpPr>
        <p:spPr>
          <a:xfrm>
            <a:off x="287695" y="3093997"/>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rgbClr val="574B95"/>
              </a:solidFill>
            </a:endParaRPr>
          </a:p>
        </p:txBody>
      </p:sp>
      <p:sp>
        <p:nvSpPr>
          <p:cNvPr id="37" name="Round Diagonal Corner of Rectangle 11">
            <a:extLst>
              <a:ext uri="{FF2B5EF4-FFF2-40B4-BE49-F238E27FC236}">
                <a16:creationId xmlns:a16="http://schemas.microsoft.com/office/drawing/2014/main" id="{C7637C2C-DCD7-6940-9A3F-017355C0109B}"/>
              </a:ext>
            </a:extLst>
          </p:cNvPr>
          <p:cNvSpPr/>
          <p:nvPr userDrawn="1"/>
        </p:nvSpPr>
        <p:spPr>
          <a:xfrm>
            <a:off x="180068" y="1285146"/>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rgbClr val="574B95"/>
              </a:solidFill>
            </a:endParaRPr>
          </a:p>
        </p:txBody>
      </p:sp>
      <p:sp>
        <p:nvSpPr>
          <p:cNvPr id="39" name="Round Diagonal Corner of Rectangle 27">
            <a:extLst>
              <a:ext uri="{FF2B5EF4-FFF2-40B4-BE49-F238E27FC236}">
                <a16:creationId xmlns:a16="http://schemas.microsoft.com/office/drawing/2014/main" id="{0356A14B-35C7-5D40-B391-FECEFB845430}"/>
              </a:ext>
            </a:extLst>
          </p:cNvPr>
          <p:cNvSpPr/>
          <p:nvPr userDrawn="1"/>
        </p:nvSpPr>
        <p:spPr>
          <a:xfrm>
            <a:off x="3212895" y="3093996"/>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sp>
        <p:nvSpPr>
          <p:cNvPr id="40" name="Round Diagonal Corner of Rectangle 29">
            <a:extLst>
              <a:ext uri="{FF2B5EF4-FFF2-40B4-BE49-F238E27FC236}">
                <a16:creationId xmlns:a16="http://schemas.microsoft.com/office/drawing/2014/main" id="{C2A7FD85-0221-1E4B-8A1B-0E8FA8ED6B03}"/>
              </a:ext>
            </a:extLst>
          </p:cNvPr>
          <p:cNvSpPr/>
          <p:nvPr userDrawn="1"/>
        </p:nvSpPr>
        <p:spPr>
          <a:xfrm>
            <a:off x="6138095" y="3093996"/>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sp>
        <p:nvSpPr>
          <p:cNvPr id="41" name="Round Diagonal Corner of Rectangle 29">
            <a:extLst>
              <a:ext uri="{FF2B5EF4-FFF2-40B4-BE49-F238E27FC236}">
                <a16:creationId xmlns:a16="http://schemas.microsoft.com/office/drawing/2014/main" id="{C2A7FD85-0221-1E4B-8A1B-0E8FA8ED6B03}"/>
              </a:ext>
            </a:extLst>
          </p:cNvPr>
          <p:cNvSpPr/>
          <p:nvPr userDrawn="1"/>
        </p:nvSpPr>
        <p:spPr>
          <a:xfrm>
            <a:off x="9063295" y="3093995"/>
            <a:ext cx="2807999" cy="1886189"/>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rgbClr val="574B95"/>
              </a:solidFill>
            </a:endParaRP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575" y="2724857"/>
            <a:ext cx="643629" cy="643629"/>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2625" y="2724857"/>
            <a:ext cx="643629" cy="643629"/>
          </a:xfrm>
          <a:prstGeom prst="rect">
            <a:avLst/>
          </a:prstGeom>
        </p:spPr>
      </p:pic>
      <p:pic>
        <p:nvPicPr>
          <p:cNvPr id="44" name="Picture 4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7826" y="2724857"/>
            <a:ext cx="643629" cy="643629"/>
          </a:xfrm>
          <a:prstGeom prst="rect">
            <a:avLst/>
          </a:prstGeom>
        </p:spPr>
      </p:pic>
      <p:pic>
        <p:nvPicPr>
          <p:cNvPr id="45" name="Picture 4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03027" y="2724857"/>
            <a:ext cx="643629" cy="643629"/>
          </a:xfrm>
          <a:prstGeom prst="rect">
            <a:avLst/>
          </a:prstGeom>
        </p:spPr>
      </p:pic>
      <p:sp>
        <p:nvSpPr>
          <p:cNvPr id="46" name="Text Placeholder 2"/>
          <p:cNvSpPr>
            <a:spLocks noGrp="1"/>
          </p:cNvSpPr>
          <p:nvPr>
            <p:ph type="body" sz="quarter" idx="11"/>
          </p:nvPr>
        </p:nvSpPr>
        <p:spPr>
          <a:xfrm>
            <a:off x="1792288" y="1468438"/>
            <a:ext cx="8626475" cy="766762"/>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47" name="Text Placeholder 5"/>
          <p:cNvSpPr>
            <a:spLocks noGrp="1"/>
          </p:cNvSpPr>
          <p:nvPr>
            <p:ph type="body" sz="quarter" idx="24" hasCustomPrompt="1"/>
          </p:nvPr>
        </p:nvSpPr>
        <p:spPr>
          <a:xfrm>
            <a:off x="293106" y="3324301"/>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48" name="Text Placeholder 5"/>
          <p:cNvSpPr>
            <a:spLocks noGrp="1"/>
          </p:cNvSpPr>
          <p:nvPr>
            <p:ph type="body" sz="quarter" idx="25" hasCustomPrompt="1"/>
          </p:nvPr>
        </p:nvSpPr>
        <p:spPr>
          <a:xfrm>
            <a:off x="3223718" y="3331449"/>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49" name="Text Placeholder 5"/>
          <p:cNvSpPr>
            <a:spLocks noGrp="1"/>
          </p:cNvSpPr>
          <p:nvPr>
            <p:ph type="body" sz="quarter" idx="26" hasCustomPrompt="1"/>
          </p:nvPr>
        </p:nvSpPr>
        <p:spPr>
          <a:xfrm>
            <a:off x="6138094" y="3324300"/>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50" name="Text Placeholder 5"/>
          <p:cNvSpPr>
            <a:spLocks noGrp="1"/>
          </p:cNvSpPr>
          <p:nvPr>
            <p:ph type="body" sz="quarter" idx="27" hasCustomPrompt="1"/>
          </p:nvPr>
        </p:nvSpPr>
        <p:spPr>
          <a:xfrm>
            <a:off x="9074119" y="3324299"/>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19" name="Slide Number Placeholder 1">
            <a:extLst>
              <a:ext uri="{FF2B5EF4-FFF2-40B4-BE49-F238E27FC236}">
                <a16:creationId xmlns:a16="http://schemas.microsoft.com/office/drawing/2014/main" id="{66D48D98-AEC9-4954-9E9C-1364FD78F93C}"/>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9149525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TP Issue and solution">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600" y="321276"/>
            <a:ext cx="7688812"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Round Diagonal Corner of Rectangle 11">
            <a:extLst>
              <a:ext uri="{FF2B5EF4-FFF2-40B4-BE49-F238E27FC236}">
                <a16:creationId xmlns:a16="http://schemas.microsoft.com/office/drawing/2014/main" id="{8EC54ADA-9430-884E-A9D9-879AE2597344}"/>
              </a:ext>
            </a:extLst>
          </p:cNvPr>
          <p:cNvSpPr/>
          <p:nvPr userDrawn="1"/>
        </p:nvSpPr>
        <p:spPr>
          <a:xfrm>
            <a:off x="3595026" y="1668041"/>
            <a:ext cx="4915283" cy="1330199"/>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sz="1100" b="1" dirty="0"/>
          </a:p>
        </p:txBody>
      </p:sp>
      <p:sp>
        <p:nvSpPr>
          <p:cNvPr id="12" name="Round Diagonal Corner of Rectangle 16">
            <a:extLst>
              <a:ext uri="{FF2B5EF4-FFF2-40B4-BE49-F238E27FC236}">
                <a16:creationId xmlns:a16="http://schemas.microsoft.com/office/drawing/2014/main" id="{D6D3A803-2B5B-FB42-9224-243CEB188DE1}"/>
              </a:ext>
            </a:extLst>
          </p:cNvPr>
          <p:cNvSpPr/>
          <p:nvPr userDrawn="1"/>
        </p:nvSpPr>
        <p:spPr>
          <a:xfrm>
            <a:off x="1754854" y="3504291"/>
            <a:ext cx="2807999" cy="2061774"/>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chemeClr val="bg1"/>
              </a:solidFill>
            </a:endParaRPr>
          </a:p>
        </p:txBody>
      </p:sp>
      <p:sp>
        <p:nvSpPr>
          <p:cNvPr id="20" name="Round Diagonal Corner of Rectangle 17">
            <a:extLst>
              <a:ext uri="{FF2B5EF4-FFF2-40B4-BE49-F238E27FC236}">
                <a16:creationId xmlns:a16="http://schemas.microsoft.com/office/drawing/2014/main" id="{BBBB7C63-E9DC-6340-9207-F3BFFB66B949}"/>
              </a:ext>
            </a:extLst>
          </p:cNvPr>
          <p:cNvSpPr/>
          <p:nvPr userDrawn="1"/>
        </p:nvSpPr>
        <p:spPr>
          <a:xfrm>
            <a:off x="4751172" y="3499178"/>
            <a:ext cx="2807999" cy="2061773"/>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solidFill>
                <a:schemeClr val="bg1"/>
              </a:solidFill>
            </a:endParaRPr>
          </a:p>
        </p:txBody>
      </p:sp>
      <p:sp>
        <p:nvSpPr>
          <p:cNvPr id="21" name="Round Diagonal Corner of Rectangle 18">
            <a:extLst>
              <a:ext uri="{FF2B5EF4-FFF2-40B4-BE49-F238E27FC236}">
                <a16:creationId xmlns:a16="http://schemas.microsoft.com/office/drawing/2014/main" id="{9CE23DCB-5467-FD45-8B0B-D8A0E87D3CC3}"/>
              </a:ext>
            </a:extLst>
          </p:cNvPr>
          <p:cNvSpPr/>
          <p:nvPr userDrawn="1"/>
        </p:nvSpPr>
        <p:spPr>
          <a:xfrm>
            <a:off x="7747490" y="3499179"/>
            <a:ext cx="2807999" cy="206177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pic>
        <p:nvPicPr>
          <p:cNvPr id="22" name="Picture 21" descr="Icon&#10;&#10;Description automatically generated">
            <a:extLst>
              <a:ext uri="{FF2B5EF4-FFF2-40B4-BE49-F238E27FC236}">
                <a16:creationId xmlns:a16="http://schemas.microsoft.com/office/drawing/2014/main" id="{463A2D75-22F2-FA4F-B311-B70A2D1DFF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2511" y="3158655"/>
            <a:ext cx="1316343" cy="643629"/>
          </a:xfrm>
          <a:prstGeom prst="rect">
            <a:avLst/>
          </a:prstGeom>
          <a:effectLst>
            <a:outerShdw blurRad="50800" dist="38100" dir="2700000" algn="tl" rotWithShape="0">
              <a:prstClr val="black">
                <a:alpha val="40000"/>
              </a:prstClr>
            </a:outerShdw>
          </a:effectLst>
        </p:spPr>
      </p:pic>
      <p:pic>
        <p:nvPicPr>
          <p:cNvPr id="23" name="Picture 22" descr="Icon&#10;&#10;Description automatically generated">
            <a:extLst>
              <a:ext uri="{FF2B5EF4-FFF2-40B4-BE49-F238E27FC236}">
                <a16:creationId xmlns:a16="http://schemas.microsoft.com/office/drawing/2014/main" id="{6B1C1F2C-519C-984A-9215-F9DEE1CEEB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7300" y="3158655"/>
            <a:ext cx="1316343" cy="643629"/>
          </a:xfrm>
          <a:prstGeom prst="rect">
            <a:avLst/>
          </a:prstGeom>
          <a:effectLst>
            <a:outerShdw blurRad="50800" dist="38100" dir="2700000" algn="tl" rotWithShape="0">
              <a:prstClr val="black">
                <a:alpha val="40000"/>
              </a:prstClr>
            </a:outerShdw>
          </a:effectLst>
        </p:spPr>
      </p:pic>
      <p:pic>
        <p:nvPicPr>
          <p:cNvPr id="24" name="Picture 23" descr="Icon&#10;&#10;Description automatically generated">
            <a:extLst>
              <a:ext uri="{FF2B5EF4-FFF2-40B4-BE49-F238E27FC236}">
                <a16:creationId xmlns:a16="http://schemas.microsoft.com/office/drawing/2014/main" id="{A9B455AC-2F0D-0F43-89CE-50EEC452D5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4871" y="3158655"/>
            <a:ext cx="1316343" cy="643629"/>
          </a:xfrm>
          <a:prstGeom prst="rect">
            <a:avLst/>
          </a:prstGeom>
          <a:effectLst>
            <a:outerShdw blurRad="50800" dist="38100" dir="2700000" algn="tl" rotWithShape="0">
              <a:prstClr val="black">
                <a:alpha val="40000"/>
              </a:prstClr>
            </a:outerShdw>
          </a:effectLst>
        </p:spPr>
      </p:pic>
      <p:sp>
        <p:nvSpPr>
          <p:cNvPr id="26" name="Text Placeholder 2"/>
          <p:cNvSpPr>
            <a:spLocks noGrp="1"/>
          </p:cNvSpPr>
          <p:nvPr>
            <p:ph type="body" sz="quarter" idx="11" hasCustomPrompt="1"/>
          </p:nvPr>
        </p:nvSpPr>
        <p:spPr>
          <a:xfrm>
            <a:off x="3939381" y="1733810"/>
            <a:ext cx="4313238" cy="1081088"/>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3" name="Text Placeholder 2"/>
          <p:cNvSpPr>
            <a:spLocks noGrp="1"/>
          </p:cNvSpPr>
          <p:nvPr>
            <p:ph type="body" sz="quarter" idx="12" hasCustomPrompt="1"/>
          </p:nvPr>
        </p:nvSpPr>
        <p:spPr>
          <a:xfrm>
            <a:off x="1855788" y="380206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7" name="Text Placeholder 2"/>
          <p:cNvSpPr>
            <a:spLocks noGrp="1"/>
          </p:cNvSpPr>
          <p:nvPr>
            <p:ph type="body" sz="quarter" idx="13" hasCustomPrompt="1"/>
          </p:nvPr>
        </p:nvSpPr>
        <p:spPr>
          <a:xfrm>
            <a:off x="4854797" y="380206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28" name="Text Placeholder 2"/>
          <p:cNvSpPr>
            <a:spLocks noGrp="1"/>
          </p:cNvSpPr>
          <p:nvPr>
            <p:ph type="body" sz="quarter" idx="14" hasCustomPrompt="1"/>
          </p:nvPr>
        </p:nvSpPr>
        <p:spPr>
          <a:xfrm>
            <a:off x="7853708" y="3808623"/>
            <a:ext cx="2595562" cy="15684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7" name="Slide Number Placeholder 1">
            <a:extLst>
              <a:ext uri="{FF2B5EF4-FFF2-40B4-BE49-F238E27FC236}">
                <a16:creationId xmlns:a16="http://schemas.microsoft.com/office/drawing/2014/main" id="{BD121071-E3A2-4FAD-B6F7-D04406B3ED96}"/>
              </a:ext>
            </a:extLst>
          </p:cNvPr>
          <p:cNvSpPr>
            <a:spLocks noGrp="1"/>
          </p:cNvSpPr>
          <p:nvPr>
            <p:ph type="sldNum" sz="quarter" idx="15"/>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pic>
        <p:nvPicPr>
          <p:cNvPr id="4" name="Picture 3" descr="Icon&#10;&#10;Description automatically generated">
            <a:extLst>
              <a:ext uri="{FF2B5EF4-FFF2-40B4-BE49-F238E27FC236}">
                <a16:creationId xmlns:a16="http://schemas.microsoft.com/office/drawing/2014/main" id="{101C77FE-0967-A594-F5CE-A5915E6CD2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7533" y="1291936"/>
            <a:ext cx="1316343" cy="643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5523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TP Local Benefits">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482599" y="321276"/>
            <a:ext cx="7697125"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39" name="Round Diagonal Corner of Rectangle 4">
            <a:extLst>
              <a:ext uri="{FF2B5EF4-FFF2-40B4-BE49-F238E27FC236}">
                <a16:creationId xmlns:a16="http://schemas.microsoft.com/office/drawing/2014/main" id="{D6246032-6431-A047-B5BF-367083490FFF}"/>
              </a:ext>
            </a:extLst>
          </p:cNvPr>
          <p:cNvSpPr/>
          <p:nvPr userDrawn="1"/>
        </p:nvSpPr>
        <p:spPr>
          <a:xfrm>
            <a:off x="310140"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0" name="Round Diagonal Corner of Rectangle 5">
            <a:extLst>
              <a:ext uri="{FF2B5EF4-FFF2-40B4-BE49-F238E27FC236}">
                <a16:creationId xmlns:a16="http://schemas.microsoft.com/office/drawing/2014/main" id="{1968059B-B35D-024B-8D9D-32B8B3113E9E}"/>
              </a:ext>
            </a:extLst>
          </p:cNvPr>
          <p:cNvSpPr/>
          <p:nvPr userDrawn="1"/>
        </p:nvSpPr>
        <p:spPr>
          <a:xfrm>
            <a:off x="310138" y="3025819"/>
            <a:ext cx="2807999"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1" name="Round Diagonal Corner of Rectangle 6">
            <a:extLst>
              <a:ext uri="{FF2B5EF4-FFF2-40B4-BE49-F238E27FC236}">
                <a16:creationId xmlns:a16="http://schemas.microsoft.com/office/drawing/2014/main" id="{31784EF0-8B02-C047-9939-EC7CB446C33C}"/>
              </a:ext>
            </a:extLst>
          </p:cNvPr>
          <p:cNvSpPr/>
          <p:nvPr userDrawn="1"/>
        </p:nvSpPr>
        <p:spPr>
          <a:xfrm>
            <a:off x="312101" y="3806812"/>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2" name="Round Diagonal Corner of Rectangle 10">
            <a:extLst>
              <a:ext uri="{FF2B5EF4-FFF2-40B4-BE49-F238E27FC236}">
                <a16:creationId xmlns:a16="http://schemas.microsoft.com/office/drawing/2014/main" id="{82EF6E64-EA00-704E-B587-5EF3E7C2BD7C}"/>
              </a:ext>
            </a:extLst>
          </p:cNvPr>
          <p:cNvSpPr/>
          <p:nvPr userDrawn="1"/>
        </p:nvSpPr>
        <p:spPr>
          <a:xfrm>
            <a:off x="3229574"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3" name="Round Diagonal Corner of Rectangle 11">
            <a:extLst>
              <a:ext uri="{FF2B5EF4-FFF2-40B4-BE49-F238E27FC236}">
                <a16:creationId xmlns:a16="http://schemas.microsoft.com/office/drawing/2014/main" id="{CD9D83D2-9052-8B43-AF04-B2CE8611F4EE}"/>
              </a:ext>
            </a:extLst>
          </p:cNvPr>
          <p:cNvSpPr/>
          <p:nvPr userDrawn="1"/>
        </p:nvSpPr>
        <p:spPr>
          <a:xfrm>
            <a:off x="3229571" y="3021690"/>
            <a:ext cx="2808001"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4" name="Round Diagonal Corner of Rectangle 12">
            <a:extLst>
              <a:ext uri="{FF2B5EF4-FFF2-40B4-BE49-F238E27FC236}">
                <a16:creationId xmlns:a16="http://schemas.microsoft.com/office/drawing/2014/main" id="{2B6137D6-0CE9-B34D-B30E-0BDA77B3FAE6}"/>
              </a:ext>
            </a:extLst>
          </p:cNvPr>
          <p:cNvSpPr/>
          <p:nvPr userDrawn="1"/>
        </p:nvSpPr>
        <p:spPr>
          <a:xfrm>
            <a:off x="3227607" y="3806811"/>
            <a:ext cx="2808001"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200" dirty="0">
              <a:solidFill>
                <a:srgbClr val="FFFFFF"/>
              </a:solidFill>
            </a:endParaRPr>
          </a:p>
        </p:txBody>
      </p:sp>
      <p:sp>
        <p:nvSpPr>
          <p:cNvPr id="45" name="Round Diagonal Corner of Rectangle 14">
            <a:extLst>
              <a:ext uri="{FF2B5EF4-FFF2-40B4-BE49-F238E27FC236}">
                <a16:creationId xmlns:a16="http://schemas.microsoft.com/office/drawing/2014/main" id="{DF26A9FA-70E0-5B4F-96F6-E6F6DD57EB54}"/>
              </a:ext>
            </a:extLst>
          </p:cNvPr>
          <p:cNvSpPr/>
          <p:nvPr userDrawn="1"/>
        </p:nvSpPr>
        <p:spPr>
          <a:xfrm>
            <a:off x="6149008"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600" b="1" dirty="0">
              <a:solidFill>
                <a:srgbClr val="FFFFFF"/>
              </a:solidFill>
            </a:endParaRPr>
          </a:p>
        </p:txBody>
      </p:sp>
      <p:sp>
        <p:nvSpPr>
          <p:cNvPr id="46" name="Round Diagonal Corner of Rectangle 15">
            <a:extLst>
              <a:ext uri="{FF2B5EF4-FFF2-40B4-BE49-F238E27FC236}">
                <a16:creationId xmlns:a16="http://schemas.microsoft.com/office/drawing/2014/main" id="{316F1D26-05E1-D04C-8691-8FD0D29AB1EA}"/>
              </a:ext>
            </a:extLst>
          </p:cNvPr>
          <p:cNvSpPr/>
          <p:nvPr userDrawn="1"/>
        </p:nvSpPr>
        <p:spPr>
          <a:xfrm>
            <a:off x="6149007" y="301994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200" dirty="0">
              <a:solidFill>
                <a:srgbClr val="FFFFFF"/>
              </a:solidFill>
            </a:endParaRPr>
          </a:p>
        </p:txBody>
      </p:sp>
      <p:sp>
        <p:nvSpPr>
          <p:cNvPr id="47" name="Round Diagonal Corner of Rectangle 16">
            <a:extLst>
              <a:ext uri="{FF2B5EF4-FFF2-40B4-BE49-F238E27FC236}">
                <a16:creationId xmlns:a16="http://schemas.microsoft.com/office/drawing/2014/main" id="{A7A25C99-5474-7C4B-94C2-E5996FFF3929}"/>
              </a:ext>
            </a:extLst>
          </p:cNvPr>
          <p:cNvSpPr/>
          <p:nvPr userDrawn="1"/>
        </p:nvSpPr>
        <p:spPr>
          <a:xfrm>
            <a:off x="6149007" y="3809467"/>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48" name="Round Diagonal Corner of Rectangle 18">
            <a:extLst>
              <a:ext uri="{FF2B5EF4-FFF2-40B4-BE49-F238E27FC236}">
                <a16:creationId xmlns:a16="http://schemas.microsoft.com/office/drawing/2014/main" id="{D6CF7AD7-AB38-8B4A-A47F-73B1EC3E6F97}"/>
              </a:ext>
            </a:extLst>
          </p:cNvPr>
          <p:cNvSpPr/>
          <p:nvPr userDrawn="1"/>
        </p:nvSpPr>
        <p:spPr>
          <a:xfrm>
            <a:off x="9068442" y="150323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dirty="0"/>
          </a:p>
        </p:txBody>
      </p:sp>
      <p:sp>
        <p:nvSpPr>
          <p:cNvPr id="49" name="Round Diagonal Corner of Rectangle 19">
            <a:extLst>
              <a:ext uri="{FF2B5EF4-FFF2-40B4-BE49-F238E27FC236}">
                <a16:creationId xmlns:a16="http://schemas.microsoft.com/office/drawing/2014/main" id="{CFBC5345-83CE-5747-B9B5-39A4ADE6ADEF}"/>
              </a:ext>
            </a:extLst>
          </p:cNvPr>
          <p:cNvSpPr/>
          <p:nvPr userDrawn="1"/>
        </p:nvSpPr>
        <p:spPr>
          <a:xfrm>
            <a:off x="9068441" y="301994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0" name="Round Diagonal Corner of Rectangle 20">
            <a:extLst>
              <a:ext uri="{FF2B5EF4-FFF2-40B4-BE49-F238E27FC236}">
                <a16:creationId xmlns:a16="http://schemas.microsoft.com/office/drawing/2014/main" id="{8DF1A5B0-BE21-B140-AC47-18291963E18E}"/>
              </a:ext>
            </a:extLst>
          </p:cNvPr>
          <p:cNvSpPr/>
          <p:nvPr userDrawn="1"/>
        </p:nvSpPr>
        <p:spPr>
          <a:xfrm>
            <a:off x="9068441" y="3806811"/>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pic>
        <p:nvPicPr>
          <p:cNvPr id="51" name="Picture 50"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552" y="1120347"/>
            <a:ext cx="1316343" cy="643629"/>
          </a:xfrm>
          <a:prstGeom prst="rect">
            <a:avLst/>
          </a:prstGeom>
          <a:effectLst>
            <a:outerShdw blurRad="50800" dist="38100" dir="2700000" algn="tl" rotWithShape="0">
              <a:prstClr val="black">
                <a:alpha val="40000"/>
              </a:prstClr>
            </a:outerShdw>
          </a:effectLst>
        </p:spPr>
      </p:pic>
      <p:sp>
        <p:nvSpPr>
          <p:cNvPr id="52" name="Round Diagonal Corner of Rectangle 6">
            <a:extLst>
              <a:ext uri="{FF2B5EF4-FFF2-40B4-BE49-F238E27FC236}">
                <a16:creationId xmlns:a16="http://schemas.microsoft.com/office/drawing/2014/main" id="{31784EF0-8B02-C047-9939-EC7CB446C33C}"/>
              </a:ext>
            </a:extLst>
          </p:cNvPr>
          <p:cNvSpPr/>
          <p:nvPr userDrawn="1"/>
        </p:nvSpPr>
        <p:spPr>
          <a:xfrm>
            <a:off x="310138" y="4587806"/>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53" name="Round Diagonal Corner of Rectangle 16">
            <a:extLst>
              <a:ext uri="{FF2B5EF4-FFF2-40B4-BE49-F238E27FC236}">
                <a16:creationId xmlns:a16="http://schemas.microsoft.com/office/drawing/2014/main" id="{A7A25C99-5474-7C4B-94C2-E5996FFF3929}"/>
              </a:ext>
            </a:extLst>
          </p:cNvPr>
          <p:cNvSpPr/>
          <p:nvPr userDrawn="1"/>
        </p:nvSpPr>
        <p:spPr>
          <a:xfrm>
            <a:off x="6149007" y="4586078"/>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endParaRPr lang="en-GB" sz="1200" dirty="0">
              <a:solidFill>
                <a:srgbClr val="FFFFFF"/>
              </a:solidFill>
            </a:endParaRPr>
          </a:p>
        </p:txBody>
      </p:sp>
      <p:sp>
        <p:nvSpPr>
          <p:cNvPr id="54" name="Round Diagonal Corner of Rectangle 12">
            <a:extLst>
              <a:ext uri="{FF2B5EF4-FFF2-40B4-BE49-F238E27FC236}">
                <a16:creationId xmlns:a16="http://schemas.microsoft.com/office/drawing/2014/main" id="{2B6137D6-0CE9-B34D-B30E-0BDA77B3FAE6}"/>
              </a:ext>
            </a:extLst>
          </p:cNvPr>
          <p:cNvSpPr/>
          <p:nvPr userDrawn="1"/>
        </p:nvSpPr>
        <p:spPr>
          <a:xfrm>
            <a:off x="3227607" y="4586078"/>
            <a:ext cx="2806035"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100" dirty="0">
              <a:solidFill>
                <a:schemeClr val="bg1"/>
              </a:solidFill>
            </a:endParaRPr>
          </a:p>
          <a:p>
            <a:pPr algn="ctr"/>
            <a:endParaRPr lang="en-GB" sz="1200" dirty="0">
              <a:solidFill>
                <a:schemeClr val="bg1"/>
              </a:solidFill>
            </a:endParaRPr>
          </a:p>
        </p:txBody>
      </p:sp>
      <p:sp>
        <p:nvSpPr>
          <p:cNvPr id="55" name="Round Diagonal Corner of Rectangle 20">
            <a:extLst>
              <a:ext uri="{FF2B5EF4-FFF2-40B4-BE49-F238E27FC236}">
                <a16:creationId xmlns:a16="http://schemas.microsoft.com/office/drawing/2014/main" id="{8DF1A5B0-BE21-B140-AC47-18291963E18E}"/>
              </a:ext>
            </a:extLst>
          </p:cNvPr>
          <p:cNvSpPr/>
          <p:nvPr userDrawn="1"/>
        </p:nvSpPr>
        <p:spPr>
          <a:xfrm>
            <a:off x="9068441" y="4586078"/>
            <a:ext cx="2808000" cy="682385"/>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pic>
        <p:nvPicPr>
          <p:cNvPr id="56" name="Picture 55" descr="Icon&#10;&#10;Description automatically generated">
            <a:extLst>
              <a:ext uri="{FF2B5EF4-FFF2-40B4-BE49-F238E27FC236}">
                <a16:creationId xmlns:a16="http://schemas.microsoft.com/office/drawing/2014/main" id="{0324B781-8D46-46B7-9136-8BF65D51E2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9693" y="1120347"/>
            <a:ext cx="1316343" cy="643629"/>
          </a:xfrm>
          <a:prstGeom prst="rect">
            <a:avLst/>
          </a:prstGeom>
          <a:effectLst>
            <a:outerShdw blurRad="50800" dist="38100" dir="2700000" algn="tl" rotWithShape="0">
              <a:prstClr val="black">
                <a:alpha val="40000"/>
              </a:prstClr>
            </a:outerShdw>
          </a:effectLst>
        </p:spPr>
      </p:pic>
      <p:pic>
        <p:nvPicPr>
          <p:cNvPr id="57" name="Picture 56" descr="Icon&#10;&#10;Description automatically generated">
            <a:extLst>
              <a:ext uri="{FF2B5EF4-FFF2-40B4-BE49-F238E27FC236}">
                <a16:creationId xmlns:a16="http://schemas.microsoft.com/office/drawing/2014/main" id="{B12763C7-B190-40C4-81FC-A3D41EE8DB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8602" y="1126433"/>
            <a:ext cx="1316343" cy="643629"/>
          </a:xfrm>
          <a:prstGeom prst="rect">
            <a:avLst/>
          </a:prstGeom>
          <a:effectLst>
            <a:outerShdw blurRad="50800" dist="38100" dir="2700000" algn="tl" rotWithShape="0">
              <a:prstClr val="black">
                <a:alpha val="40000"/>
              </a:prstClr>
            </a:outerShdw>
          </a:effectLst>
        </p:spPr>
      </p:pic>
      <p:pic>
        <p:nvPicPr>
          <p:cNvPr id="58" name="Picture 57" descr="Icon&#10;&#10;Description automatically generated">
            <a:extLst>
              <a:ext uri="{FF2B5EF4-FFF2-40B4-BE49-F238E27FC236}">
                <a16:creationId xmlns:a16="http://schemas.microsoft.com/office/drawing/2014/main" id="{1E1664AE-329C-4724-80A0-E15B514334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28719" y="1120346"/>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p:nvPr>
        </p:nvSpPr>
        <p:spPr>
          <a:xfrm>
            <a:off x="309563" y="1503363"/>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3" name="Text Placeholder 2"/>
          <p:cNvSpPr>
            <a:spLocks noGrp="1"/>
          </p:cNvSpPr>
          <p:nvPr>
            <p:ph type="body" sz="quarter" idx="12"/>
          </p:nvPr>
        </p:nvSpPr>
        <p:spPr>
          <a:xfrm>
            <a:off x="3234815" y="1500557"/>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4" name="Text Placeholder 2"/>
          <p:cNvSpPr>
            <a:spLocks noGrp="1"/>
          </p:cNvSpPr>
          <p:nvPr>
            <p:ph type="body" sz="quarter" idx="13"/>
          </p:nvPr>
        </p:nvSpPr>
        <p:spPr>
          <a:xfrm>
            <a:off x="6145066" y="1491562"/>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5" name="Text Placeholder 2"/>
          <p:cNvSpPr>
            <a:spLocks noGrp="1"/>
          </p:cNvSpPr>
          <p:nvPr>
            <p:ph type="body" sz="quarter" idx="14"/>
          </p:nvPr>
        </p:nvSpPr>
        <p:spPr>
          <a:xfrm>
            <a:off x="9069091" y="1497484"/>
            <a:ext cx="2806700" cy="1425575"/>
          </a:xfrm>
        </p:spPr>
        <p:txBody>
          <a:bodyPr>
            <a:normAutofit/>
          </a:bodyPr>
          <a:lstStyle>
            <a:lvl1pPr algn="ctr">
              <a:defRPr sz="1600" b="1">
                <a:solidFill>
                  <a:schemeClr val="bg1"/>
                </a:solidFill>
              </a:defRPr>
            </a:lvl1pPr>
          </a:lstStyle>
          <a:p>
            <a:pPr lvl="0"/>
            <a:r>
              <a:rPr lang="en-US" dirty="0"/>
              <a:t>Click to edit</a:t>
            </a:r>
            <a:endParaRPr lang="en-GB" dirty="0"/>
          </a:p>
        </p:txBody>
      </p:sp>
      <p:sp>
        <p:nvSpPr>
          <p:cNvPr id="6" name="Text Placeholder 5"/>
          <p:cNvSpPr>
            <a:spLocks noGrp="1"/>
          </p:cNvSpPr>
          <p:nvPr>
            <p:ph type="body" sz="quarter" idx="15"/>
          </p:nvPr>
        </p:nvSpPr>
        <p:spPr>
          <a:xfrm>
            <a:off x="307975" y="3032125"/>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6" name="Text Placeholder 5"/>
          <p:cNvSpPr>
            <a:spLocks noGrp="1"/>
          </p:cNvSpPr>
          <p:nvPr>
            <p:ph type="body" sz="quarter" idx="16"/>
          </p:nvPr>
        </p:nvSpPr>
        <p:spPr>
          <a:xfrm>
            <a:off x="312101" y="3813040"/>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7" name="Text Placeholder 5"/>
          <p:cNvSpPr>
            <a:spLocks noGrp="1"/>
          </p:cNvSpPr>
          <p:nvPr>
            <p:ph type="body" sz="quarter" idx="17"/>
          </p:nvPr>
        </p:nvSpPr>
        <p:spPr>
          <a:xfrm>
            <a:off x="307975" y="459760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69" name="Text Placeholder 5"/>
          <p:cNvSpPr>
            <a:spLocks noGrp="1"/>
          </p:cNvSpPr>
          <p:nvPr>
            <p:ph type="body" sz="quarter" idx="19"/>
          </p:nvPr>
        </p:nvSpPr>
        <p:spPr>
          <a:xfrm>
            <a:off x="3234815" y="3019442"/>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0" name="Text Placeholder 5"/>
          <p:cNvSpPr>
            <a:spLocks noGrp="1"/>
          </p:cNvSpPr>
          <p:nvPr>
            <p:ph type="body" sz="quarter" idx="20"/>
          </p:nvPr>
        </p:nvSpPr>
        <p:spPr>
          <a:xfrm>
            <a:off x="3230052" y="382151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1" name="Text Placeholder 5"/>
          <p:cNvSpPr>
            <a:spLocks noGrp="1"/>
          </p:cNvSpPr>
          <p:nvPr>
            <p:ph type="body" sz="quarter" idx="21"/>
          </p:nvPr>
        </p:nvSpPr>
        <p:spPr>
          <a:xfrm>
            <a:off x="3208668" y="4582506"/>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2" name="Text Placeholder 5"/>
          <p:cNvSpPr>
            <a:spLocks noGrp="1"/>
          </p:cNvSpPr>
          <p:nvPr>
            <p:ph type="body" sz="quarter" idx="22"/>
          </p:nvPr>
        </p:nvSpPr>
        <p:spPr>
          <a:xfrm>
            <a:off x="6147275" y="302581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3" name="Text Placeholder 5"/>
          <p:cNvSpPr>
            <a:spLocks noGrp="1"/>
          </p:cNvSpPr>
          <p:nvPr>
            <p:ph type="body" sz="quarter" idx="23"/>
          </p:nvPr>
        </p:nvSpPr>
        <p:spPr>
          <a:xfrm>
            <a:off x="6160067" y="3821518"/>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4" name="Text Placeholder 5"/>
          <p:cNvSpPr>
            <a:spLocks noGrp="1"/>
          </p:cNvSpPr>
          <p:nvPr>
            <p:ph type="body" sz="quarter" idx="24"/>
          </p:nvPr>
        </p:nvSpPr>
        <p:spPr>
          <a:xfrm>
            <a:off x="6160067" y="4595464"/>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5" name="Text Placeholder 5"/>
          <p:cNvSpPr>
            <a:spLocks noGrp="1"/>
          </p:cNvSpPr>
          <p:nvPr>
            <p:ph type="body" sz="quarter" idx="25"/>
          </p:nvPr>
        </p:nvSpPr>
        <p:spPr>
          <a:xfrm>
            <a:off x="9075559" y="3035513"/>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6" name="Text Placeholder 5"/>
          <p:cNvSpPr>
            <a:spLocks noGrp="1"/>
          </p:cNvSpPr>
          <p:nvPr>
            <p:ph type="body" sz="quarter" idx="26"/>
          </p:nvPr>
        </p:nvSpPr>
        <p:spPr>
          <a:xfrm>
            <a:off x="9075559" y="3819528"/>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77" name="Text Placeholder 5"/>
          <p:cNvSpPr>
            <a:spLocks noGrp="1"/>
          </p:cNvSpPr>
          <p:nvPr>
            <p:ph type="body" sz="quarter" idx="27"/>
          </p:nvPr>
        </p:nvSpPr>
        <p:spPr>
          <a:xfrm>
            <a:off x="9068441" y="4590569"/>
            <a:ext cx="2811463" cy="669925"/>
          </a:xfrm>
        </p:spPr>
        <p:txBody>
          <a:bodyPr>
            <a:normAutofit/>
          </a:bodyPr>
          <a:lstStyle>
            <a:lvl1pPr algn="ctr">
              <a:defRPr sz="1200">
                <a:solidFill>
                  <a:schemeClr val="bg1"/>
                </a:solidFill>
              </a:defRPr>
            </a:lvl1pPr>
          </a:lstStyle>
          <a:p>
            <a:pPr lvl="0"/>
            <a:r>
              <a:rPr lang="en-US" dirty="0"/>
              <a:t>Click to edit</a:t>
            </a:r>
            <a:endParaRPr lang="en-GB" dirty="0"/>
          </a:p>
        </p:txBody>
      </p:sp>
      <p:sp>
        <p:nvSpPr>
          <p:cNvPr id="59" name="Slide Number Placeholder 1">
            <a:extLst>
              <a:ext uri="{FF2B5EF4-FFF2-40B4-BE49-F238E27FC236}">
                <a16:creationId xmlns:a16="http://schemas.microsoft.com/office/drawing/2014/main" id="{CD63DE8F-8EF2-4EF7-B378-AF4AD9C2042D}"/>
              </a:ext>
            </a:extLst>
          </p:cNvPr>
          <p:cNvSpPr>
            <a:spLocks noGrp="1"/>
          </p:cNvSpPr>
          <p:nvPr>
            <p:ph type="sldNum" sz="quarter" idx="28"/>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305456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TP Blank no shadin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2600" y="1441622"/>
            <a:ext cx="11108038" cy="4296032"/>
          </a:xfrm>
        </p:spPr>
        <p:txBody>
          <a:bodyPr>
            <a:normAutofit/>
          </a:bodyPr>
          <a:lstStyle>
            <a:lvl1pPr marL="0" indent="0">
              <a:buFont typeface="Arial" panose="020B0604020202020204" pitchFamily="34" charse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GB" dirty="0"/>
          </a:p>
        </p:txBody>
      </p:sp>
      <p:sp>
        <p:nvSpPr>
          <p:cNvPr id="9" name="Text Placeholder 2"/>
          <p:cNvSpPr>
            <a:spLocks noGrp="1"/>
          </p:cNvSpPr>
          <p:nvPr>
            <p:ph type="body" sz="quarter" idx="10"/>
          </p:nvPr>
        </p:nvSpPr>
        <p:spPr>
          <a:xfrm>
            <a:off x="482599" y="321276"/>
            <a:ext cx="7705437"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7" name="Slide Number Placeholder 1">
            <a:extLst>
              <a:ext uri="{FF2B5EF4-FFF2-40B4-BE49-F238E27FC236}">
                <a16:creationId xmlns:a16="http://schemas.microsoft.com/office/drawing/2014/main" id="{79724F48-2938-4713-ACB5-440907AA7645}"/>
              </a:ext>
            </a:extLst>
          </p:cNvPr>
          <p:cNvSpPr>
            <a:spLocks noGrp="1"/>
          </p:cNvSpPr>
          <p:nvPr>
            <p:ph type="sldNum" sz="quarter" idx="12"/>
          </p:nvPr>
        </p:nvSpPr>
        <p:spPr>
          <a:xfrm>
            <a:off x="9173057" y="6175310"/>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4877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TP Benefits Boxes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F5B7FF-8D05-4F87-81D2-24E27142C5A1}"/>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0"/>
          </p:nvPr>
        </p:nvSpPr>
        <p:spPr>
          <a:xfrm>
            <a:off x="482600" y="321276"/>
            <a:ext cx="7638936"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7" name="Round Diagonal Corner of Rectangle 11">
            <a:extLst>
              <a:ext uri="{FF2B5EF4-FFF2-40B4-BE49-F238E27FC236}">
                <a16:creationId xmlns:a16="http://schemas.microsoft.com/office/drawing/2014/main" id="{8EC54ADA-9430-884E-A9D9-879AE2597344}"/>
              </a:ext>
            </a:extLst>
          </p:cNvPr>
          <p:cNvSpPr/>
          <p:nvPr userDrawn="1"/>
        </p:nvSpPr>
        <p:spPr>
          <a:xfrm>
            <a:off x="3648408" y="1503865"/>
            <a:ext cx="4915283" cy="1330199"/>
          </a:xfrm>
          <a:prstGeom prst="round2DiagRect">
            <a:avLst/>
          </a:prstGeom>
          <a:solidFill>
            <a:srgbClr val="574B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80"/>
              </a:lnSpc>
            </a:pPr>
            <a:endParaRPr lang="en-GB" b="1" cap="all" dirty="0"/>
          </a:p>
          <a:p>
            <a:pPr algn="ctr"/>
            <a:endParaRPr lang="en-GB" sz="1100" b="1" dirty="0"/>
          </a:p>
        </p:txBody>
      </p:sp>
      <p:sp>
        <p:nvSpPr>
          <p:cNvPr id="8" name="Round Diagonal Corner of Rectangle 16">
            <a:extLst>
              <a:ext uri="{FF2B5EF4-FFF2-40B4-BE49-F238E27FC236}">
                <a16:creationId xmlns:a16="http://schemas.microsoft.com/office/drawing/2014/main" id="{D6D3A803-2B5B-FB42-9224-243CEB188DE1}"/>
              </a:ext>
            </a:extLst>
          </p:cNvPr>
          <p:cNvSpPr/>
          <p:nvPr userDrawn="1"/>
        </p:nvSpPr>
        <p:spPr>
          <a:xfrm>
            <a:off x="2952928" y="3343163"/>
            <a:ext cx="2807999" cy="2061774"/>
          </a:xfrm>
          <a:prstGeom prst="round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600" b="1" dirty="0">
              <a:solidFill>
                <a:srgbClr val="FFFFFF"/>
              </a:solidFill>
            </a:endParaRPr>
          </a:p>
        </p:txBody>
      </p:sp>
      <p:sp>
        <p:nvSpPr>
          <p:cNvPr id="10" name="Round Diagonal Corner of Rectangle 18">
            <a:extLst>
              <a:ext uri="{FF2B5EF4-FFF2-40B4-BE49-F238E27FC236}">
                <a16:creationId xmlns:a16="http://schemas.microsoft.com/office/drawing/2014/main" id="{9CE23DCB-5467-FD45-8B0B-D8A0E87D3CC3}"/>
              </a:ext>
            </a:extLst>
          </p:cNvPr>
          <p:cNvSpPr/>
          <p:nvPr userDrawn="1"/>
        </p:nvSpPr>
        <p:spPr>
          <a:xfrm>
            <a:off x="6448738" y="3343163"/>
            <a:ext cx="2807999" cy="2061772"/>
          </a:xfrm>
          <a:prstGeom prst="round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en-GB" sz="1600" b="1" dirty="0">
              <a:solidFill>
                <a:srgbClr val="FFFFFF"/>
              </a:solidFill>
            </a:endParaRPr>
          </a:p>
        </p:txBody>
      </p:sp>
      <p:pic>
        <p:nvPicPr>
          <p:cNvPr id="11" name="Picture 10" descr="Icon&#10;&#10;Description automatically generated">
            <a:extLst>
              <a:ext uri="{FF2B5EF4-FFF2-40B4-BE49-F238E27FC236}">
                <a16:creationId xmlns:a16="http://schemas.microsoft.com/office/drawing/2014/main" id="{463A2D75-22F2-FA4F-B311-B70A2D1DFF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6597" y="2997525"/>
            <a:ext cx="1316343" cy="643629"/>
          </a:xfrm>
          <a:prstGeom prst="rect">
            <a:avLst/>
          </a:prstGeom>
          <a:effectLst>
            <a:outerShdw blurRad="50800" dist="381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id="{A9B455AC-2F0D-0F43-89CE-50EEC452D5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829" y="2997525"/>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hasCustomPrompt="1"/>
          </p:nvPr>
        </p:nvSpPr>
        <p:spPr>
          <a:xfrm>
            <a:off x="3740150" y="1616075"/>
            <a:ext cx="4748213" cy="1071563"/>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13" name="Text Placeholder 12"/>
          <p:cNvSpPr>
            <a:spLocks noGrp="1"/>
          </p:cNvSpPr>
          <p:nvPr>
            <p:ph type="body" sz="quarter" idx="12" hasCustomPrompt="1"/>
          </p:nvPr>
        </p:nvSpPr>
        <p:spPr>
          <a:xfrm>
            <a:off x="2952750" y="3417888"/>
            <a:ext cx="2808288" cy="19875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4" name="Text Placeholder 12"/>
          <p:cNvSpPr>
            <a:spLocks noGrp="1"/>
          </p:cNvSpPr>
          <p:nvPr>
            <p:ph type="body" sz="quarter" idx="13" hasCustomPrompt="1"/>
          </p:nvPr>
        </p:nvSpPr>
        <p:spPr>
          <a:xfrm>
            <a:off x="6448449" y="3417385"/>
            <a:ext cx="2808288" cy="1987550"/>
          </a:xfrm>
        </p:spPr>
        <p:txBody>
          <a:bodyPr>
            <a:normAutofit/>
          </a:bodyPr>
          <a:lstStyle>
            <a:lvl1pPr algn="ctr">
              <a:defRPr sz="1600" b="1">
                <a:solidFill>
                  <a:schemeClr val="bg1"/>
                </a:solidFill>
              </a:defRPr>
            </a:lvl1pPr>
          </a:lstStyle>
          <a:p>
            <a:pPr lvl="0"/>
            <a:r>
              <a:rPr lang="en-US" dirty="0"/>
              <a:t>Click to edit  </a:t>
            </a:r>
            <a:endParaRPr lang="en-GB" dirty="0"/>
          </a:p>
        </p:txBody>
      </p:sp>
      <p:sp>
        <p:nvSpPr>
          <p:cNvPr id="18" name="Slide Number Placeholder 1">
            <a:extLst>
              <a:ext uri="{FF2B5EF4-FFF2-40B4-BE49-F238E27FC236}">
                <a16:creationId xmlns:a16="http://schemas.microsoft.com/office/drawing/2014/main" id="{08FCA593-79F5-4853-8FC5-2D320DC676D5}"/>
              </a:ext>
            </a:extLst>
          </p:cNvPr>
          <p:cNvSpPr>
            <a:spLocks noGrp="1"/>
          </p:cNvSpPr>
          <p:nvPr>
            <p:ph type="sldNum" sz="quarter" idx="14"/>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42627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TP Benefits Boxes 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76F4763-139E-45BD-B5F7-6AF9A0C3BF9B}"/>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0"/>
          </p:nvPr>
        </p:nvSpPr>
        <p:spPr>
          <a:xfrm>
            <a:off x="482599" y="321276"/>
            <a:ext cx="7655561" cy="596952"/>
          </a:xfrm>
        </p:spPr>
        <p:txBody>
          <a:bodyPr>
            <a:noAutofit/>
          </a:bodyPr>
          <a:lstStyle>
            <a:lvl1pPr marL="0" indent="0">
              <a:buNone/>
              <a:defRPr sz="3600" b="1">
                <a:solidFill>
                  <a:srgbClr val="403A78"/>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Round Diagonal Corner of Rectangle 4">
            <a:extLst>
              <a:ext uri="{FF2B5EF4-FFF2-40B4-BE49-F238E27FC236}">
                <a16:creationId xmlns:a16="http://schemas.microsoft.com/office/drawing/2014/main" id="{D6246032-6431-A047-B5BF-367083490FFF}"/>
              </a:ext>
            </a:extLst>
          </p:cNvPr>
          <p:cNvSpPr/>
          <p:nvPr userDrawn="1"/>
        </p:nvSpPr>
        <p:spPr>
          <a:xfrm>
            <a:off x="2552135" y="2722091"/>
            <a:ext cx="3240000"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solidFill>
                <a:schemeClr val="bg1"/>
              </a:solidFill>
            </a:endParaRPr>
          </a:p>
        </p:txBody>
      </p:sp>
      <p:sp>
        <p:nvSpPr>
          <p:cNvPr id="14" name="Round Diagonal Corner of Rectangle 5">
            <a:extLst>
              <a:ext uri="{FF2B5EF4-FFF2-40B4-BE49-F238E27FC236}">
                <a16:creationId xmlns:a16="http://schemas.microsoft.com/office/drawing/2014/main" id="{1968059B-B35D-024B-8D9D-32B8B3113E9E}"/>
              </a:ext>
            </a:extLst>
          </p:cNvPr>
          <p:cNvSpPr/>
          <p:nvPr userDrawn="1"/>
        </p:nvSpPr>
        <p:spPr>
          <a:xfrm>
            <a:off x="2738747" y="4230880"/>
            <a:ext cx="2808000" cy="157795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00" dirty="0">
              <a:solidFill>
                <a:schemeClr val="bg1"/>
              </a:solidFill>
            </a:endParaRPr>
          </a:p>
        </p:txBody>
      </p:sp>
      <p:sp>
        <p:nvSpPr>
          <p:cNvPr id="15" name="Round Diagonal Corner of Rectangle 7">
            <a:extLst>
              <a:ext uri="{FF2B5EF4-FFF2-40B4-BE49-F238E27FC236}">
                <a16:creationId xmlns:a16="http://schemas.microsoft.com/office/drawing/2014/main" id="{4EE64F87-EE0A-1447-BF73-42C154193FF2}"/>
              </a:ext>
            </a:extLst>
          </p:cNvPr>
          <p:cNvSpPr/>
          <p:nvPr userDrawn="1"/>
        </p:nvSpPr>
        <p:spPr>
          <a:xfrm>
            <a:off x="180068" y="1286236"/>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solidFill>
                <a:srgbClr val="574B95"/>
              </a:solidFill>
            </a:endParaRPr>
          </a:p>
        </p:txBody>
      </p:sp>
      <p:sp>
        <p:nvSpPr>
          <p:cNvPr id="17" name="Round Diagonal Corner of Rectangle 10">
            <a:extLst>
              <a:ext uri="{FF2B5EF4-FFF2-40B4-BE49-F238E27FC236}">
                <a16:creationId xmlns:a16="http://schemas.microsoft.com/office/drawing/2014/main" id="{82EF6E64-EA00-704E-B587-5EF3E7C2BD7C}"/>
              </a:ext>
            </a:extLst>
          </p:cNvPr>
          <p:cNvSpPr/>
          <p:nvPr userDrawn="1"/>
        </p:nvSpPr>
        <p:spPr>
          <a:xfrm>
            <a:off x="6485426" y="2722091"/>
            <a:ext cx="3240000" cy="1425146"/>
          </a:xfrm>
          <a:prstGeom prst="round2DiagRect">
            <a:avLst/>
          </a:prstGeom>
          <a:solidFill>
            <a:srgbClr val="57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a:p>
            <a:pPr algn="ctr"/>
            <a:endParaRPr lang="en-GB" sz="1400" b="1" dirty="0"/>
          </a:p>
        </p:txBody>
      </p:sp>
      <p:pic>
        <p:nvPicPr>
          <p:cNvPr id="18" name="Picture 17" descr="Icon&#10;&#10;Description automatically generated">
            <a:extLst>
              <a:ext uri="{FF2B5EF4-FFF2-40B4-BE49-F238E27FC236}">
                <a16:creationId xmlns:a16="http://schemas.microsoft.com/office/drawing/2014/main" id="{B47AFB9C-E68E-114A-870F-910578AC59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3522" y="2353031"/>
            <a:ext cx="1316343" cy="643629"/>
          </a:xfrm>
          <a:prstGeom prst="rect">
            <a:avLst/>
          </a:prstGeom>
          <a:effectLst>
            <a:outerShdw blurRad="50800" dist="38100" dir="2700000" algn="tl" rotWithShape="0">
              <a:prstClr val="black">
                <a:alpha val="40000"/>
              </a:prstClr>
            </a:outerShdw>
          </a:effectLst>
        </p:spPr>
      </p:pic>
      <p:pic>
        <p:nvPicPr>
          <p:cNvPr id="19" name="Picture 18" descr="Icon&#10;&#10;Description automatically generated">
            <a:extLst>
              <a:ext uri="{FF2B5EF4-FFF2-40B4-BE49-F238E27FC236}">
                <a16:creationId xmlns:a16="http://schemas.microsoft.com/office/drawing/2014/main" id="{0C19E2E5-895B-C442-BA38-162A0D479D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7453" y="2374074"/>
            <a:ext cx="1316343" cy="643629"/>
          </a:xfrm>
          <a:prstGeom prst="rect">
            <a:avLst/>
          </a:prstGeom>
          <a:effectLst>
            <a:outerShdw blurRad="50800" dist="38100" dir="2700000" algn="tl" rotWithShape="0">
              <a:prstClr val="black">
                <a:alpha val="40000"/>
              </a:prstClr>
            </a:outerShdw>
          </a:effectLst>
        </p:spPr>
      </p:pic>
      <p:sp>
        <p:nvSpPr>
          <p:cNvPr id="20" name="Round Diagonal Corner of Rectangle 5">
            <a:extLst>
              <a:ext uri="{FF2B5EF4-FFF2-40B4-BE49-F238E27FC236}">
                <a16:creationId xmlns:a16="http://schemas.microsoft.com/office/drawing/2014/main" id="{1968059B-B35D-024B-8D9D-32B8B3113E9E}"/>
              </a:ext>
            </a:extLst>
          </p:cNvPr>
          <p:cNvSpPr/>
          <p:nvPr userDrawn="1"/>
        </p:nvSpPr>
        <p:spPr>
          <a:xfrm>
            <a:off x="6701426" y="4230880"/>
            <a:ext cx="2808000" cy="1577952"/>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00" dirty="0">
              <a:solidFill>
                <a:schemeClr val="bg1"/>
              </a:solidFill>
            </a:endParaRPr>
          </a:p>
        </p:txBody>
      </p:sp>
      <p:sp>
        <p:nvSpPr>
          <p:cNvPr id="6" name="Text Placeholder 5"/>
          <p:cNvSpPr>
            <a:spLocks noGrp="1"/>
          </p:cNvSpPr>
          <p:nvPr>
            <p:ph type="body" sz="quarter" idx="11"/>
          </p:nvPr>
        </p:nvSpPr>
        <p:spPr>
          <a:xfrm>
            <a:off x="1773238" y="1441450"/>
            <a:ext cx="9356725" cy="719138"/>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2" name="Text Placeholder 21"/>
          <p:cNvSpPr>
            <a:spLocks noGrp="1"/>
          </p:cNvSpPr>
          <p:nvPr>
            <p:ph type="body" sz="quarter" idx="12" hasCustomPrompt="1"/>
          </p:nvPr>
        </p:nvSpPr>
        <p:spPr>
          <a:xfrm>
            <a:off x="2552700" y="2722563"/>
            <a:ext cx="3240088" cy="1423987"/>
          </a:xfrm>
        </p:spPr>
        <p:txBody>
          <a:bodyPr>
            <a:normAutofit/>
          </a:bodyPr>
          <a:lstStyle>
            <a:lvl1pPr algn="ctr">
              <a:defRPr sz="1600" b="1">
                <a:solidFill>
                  <a:schemeClr val="bg1"/>
                </a:solidFill>
              </a:defRPr>
            </a:lvl1pPr>
          </a:lstStyle>
          <a:p>
            <a:pPr lvl="0"/>
            <a:r>
              <a:rPr lang="en-US" dirty="0"/>
              <a:t>Click to edit Master  </a:t>
            </a:r>
            <a:endParaRPr lang="en-GB" dirty="0"/>
          </a:p>
        </p:txBody>
      </p:sp>
      <p:sp>
        <p:nvSpPr>
          <p:cNvPr id="23" name="Text Placeholder 21"/>
          <p:cNvSpPr>
            <a:spLocks noGrp="1"/>
          </p:cNvSpPr>
          <p:nvPr>
            <p:ph type="body" sz="quarter" idx="13" hasCustomPrompt="1"/>
          </p:nvPr>
        </p:nvSpPr>
        <p:spPr>
          <a:xfrm>
            <a:off x="6497776" y="2722563"/>
            <a:ext cx="3240088" cy="1423987"/>
          </a:xfrm>
        </p:spPr>
        <p:txBody>
          <a:bodyPr>
            <a:normAutofit/>
          </a:bodyPr>
          <a:lstStyle>
            <a:lvl1pPr algn="ctr">
              <a:defRPr sz="1600" b="1">
                <a:solidFill>
                  <a:schemeClr val="bg1"/>
                </a:solidFill>
              </a:defRPr>
            </a:lvl1pPr>
          </a:lstStyle>
          <a:p>
            <a:pPr lvl="0"/>
            <a:r>
              <a:rPr lang="en-US" dirty="0"/>
              <a:t>Click to edit Master  </a:t>
            </a:r>
            <a:endParaRPr lang="en-GB" dirty="0"/>
          </a:p>
        </p:txBody>
      </p:sp>
      <p:sp>
        <p:nvSpPr>
          <p:cNvPr id="25" name="Text Placeholder 24"/>
          <p:cNvSpPr>
            <a:spLocks noGrp="1"/>
          </p:cNvSpPr>
          <p:nvPr>
            <p:ph type="body" sz="quarter" idx="14"/>
          </p:nvPr>
        </p:nvSpPr>
        <p:spPr>
          <a:xfrm>
            <a:off x="2738438" y="4225925"/>
            <a:ext cx="2805112" cy="1582738"/>
          </a:xfrm>
        </p:spPr>
        <p:txBody>
          <a:bodyPr>
            <a:normAutofit/>
          </a:bodyPr>
          <a:lstStyle>
            <a:lvl1pPr algn="ctr">
              <a:defRPr sz="1300">
                <a:solidFill>
                  <a:schemeClr val="bg1"/>
                </a:solidFill>
              </a:defRPr>
            </a:lvl1pPr>
          </a:lstStyle>
          <a:p>
            <a:pPr lvl="0"/>
            <a:r>
              <a:rPr lang="en-US" dirty="0"/>
              <a:t>Click to edit </a:t>
            </a:r>
            <a:endParaRPr lang="en-GB" dirty="0"/>
          </a:p>
        </p:txBody>
      </p:sp>
      <p:sp>
        <p:nvSpPr>
          <p:cNvPr id="27" name="Text Placeholder 24"/>
          <p:cNvSpPr>
            <a:spLocks noGrp="1"/>
          </p:cNvSpPr>
          <p:nvPr>
            <p:ph type="body" sz="quarter" idx="15"/>
          </p:nvPr>
        </p:nvSpPr>
        <p:spPr>
          <a:xfrm>
            <a:off x="6715264" y="4225925"/>
            <a:ext cx="2805112" cy="1582738"/>
          </a:xfrm>
        </p:spPr>
        <p:txBody>
          <a:bodyPr>
            <a:normAutofit/>
          </a:bodyPr>
          <a:lstStyle>
            <a:lvl1pPr algn="ctr">
              <a:defRPr sz="1300">
                <a:solidFill>
                  <a:schemeClr val="bg1"/>
                </a:solidFill>
              </a:defRPr>
            </a:lvl1pPr>
          </a:lstStyle>
          <a:p>
            <a:pPr lvl="0"/>
            <a:r>
              <a:rPr lang="en-US" dirty="0"/>
              <a:t>Click to edit </a:t>
            </a:r>
            <a:endParaRPr lang="en-GB" dirty="0"/>
          </a:p>
        </p:txBody>
      </p:sp>
      <p:sp>
        <p:nvSpPr>
          <p:cNvPr id="28" name="Slide Number Placeholder 1">
            <a:extLst>
              <a:ext uri="{FF2B5EF4-FFF2-40B4-BE49-F238E27FC236}">
                <a16:creationId xmlns:a16="http://schemas.microsoft.com/office/drawing/2014/main" id="{C3949DD3-F9EA-4740-90B9-A877DB159F6F}"/>
              </a:ext>
            </a:extLst>
          </p:cNvPr>
          <p:cNvSpPr>
            <a:spLocks noGrp="1"/>
          </p:cNvSpPr>
          <p:nvPr>
            <p:ph type="sldNum" sz="quarter" idx="16"/>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361381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TP Benefits Boxes 6">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E83644A-52A0-4E87-B34D-A7C79EEFA67C}"/>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0"/>
          </p:nvPr>
        </p:nvSpPr>
        <p:spPr>
          <a:xfrm>
            <a:off x="482599" y="321276"/>
            <a:ext cx="7655561"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3" name="Round Diagonal Corner of Rectangle 11">
            <a:extLst>
              <a:ext uri="{FF2B5EF4-FFF2-40B4-BE49-F238E27FC236}">
                <a16:creationId xmlns:a16="http://schemas.microsoft.com/office/drawing/2014/main" id="{8EC54ADA-9430-884E-A9D9-879AE2597344}"/>
              </a:ext>
            </a:extLst>
          </p:cNvPr>
          <p:cNvSpPr/>
          <p:nvPr userDrawn="1"/>
        </p:nvSpPr>
        <p:spPr>
          <a:xfrm>
            <a:off x="3620673" y="1494197"/>
            <a:ext cx="4915283" cy="1330199"/>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780"/>
              </a:lnSpc>
            </a:pPr>
            <a:endParaRPr lang="en-GB" sz="1600" b="1" cap="all" dirty="0"/>
          </a:p>
        </p:txBody>
      </p:sp>
      <p:sp>
        <p:nvSpPr>
          <p:cNvPr id="14" name="Round Diagonal Corner of Rectangle 4">
            <a:extLst>
              <a:ext uri="{FF2B5EF4-FFF2-40B4-BE49-F238E27FC236}">
                <a16:creationId xmlns:a16="http://schemas.microsoft.com/office/drawing/2014/main" id="{A53B8C4E-EFCB-D048-A64E-0E1288DBED88}"/>
              </a:ext>
            </a:extLst>
          </p:cNvPr>
          <p:cNvSpPr/>
          <p:nvPr userDrawn="1"/>
        </p:nvSpPr>
        <p:spPr>
          <a:xfrm>
            <a:off x="2211340" y="2975935"/>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1400" b="1" dirty="0">
              <a:solidFill>
                <a:schemeClr val="bg1"/>
              </a:solidFill>
            </a:endParaRPr>
          </a:p>
        </p:txBody>
      </p:sp>
      <p:pic>
        <p:nvPicPr>
          <p:cNvPr id="15" name="Picture 14"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5" y="2796482"/>
            <a:ext cx="1316343" cy="643629"/>
          </a:xfrm>
          <a:prstGeom prst="rect">
            <a:avLst/>
          </a:prstGeom>
          <a:effectLst>
            <a:outerShdw blurRad="50800" dist="38100" dir="2700000" algn="tl" rotWithShape="0">
              <a:prstClr val="black">
                <a:alpha val="40000"/>
              </a:prstClr>
            </a:outerShdw>
          </a:effectLst>
        </p:spPr>
      </p:pic>
      <p:sp>
        <p:nvSpPr>
          <p:cNvPr id="16" name="Round Diagonal Corner of Rectangle 4">
            <a:extLst>
              <a:ext uri="{FF2B5EF4-FFF2-40B4-BE49-F238E27FC236}">
                <a16:creationId xmlns:a16="http://schemas.microsoft.com/office/drawing/2014/main" id="{A53B8C4E-EFCB-D048-A64E-0E1288DBED88}"/>
              </a:ext>
            </a:extLst>
          </p:cNvPr>
          <p:cNvSpPr/>
          <p:nvPr userDrawn="1"/>
        </p:nvSpPr>
        <p:spPr>
          <a:xfrm>
            <a:off x="2211338" y="3810460"/>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1400" b="1" dirty="0">
              <a:solidFill>
                <a:schemeClr val="bg1"/>
              </a:solidFill>
            </a:endParaRPr>
          </a:p>
        </p:txBody>
      </p:sp>
      <p:sp>
        <p:nvSpPr>
          <p:cNvPr id="17" name="Round Diagonal Corner of Rectangle 4">
            <a:extLst>
              <a:ext uri="{FF2B5EF4-FFF2-40B4-BE49-F238E27FC236}">
                <a16:creationId xmlns:a16="http://schemas.microsoft.com/office/drawing/2014/main" id="{A53B8C4E-EFCB-D048-A64E-0E1288DBED88}"/>
              </a:ext>
            </a:extLst>
          </p:cNvPr>
          <p:cNvSpPr/>
          <p:nvPr userDrawn="1"/>
        </p:nvSpPr>
        <p:spPr>
          <a:xfrm>
            <a:off x="2211337" y="4680818"/>
            <a:ext cx="7842591" cy="682986"/>
          </a:xfrm>
          <a:prstGeom prst="round2DiagRect">
            <a:avLst/>
          </a:prstGeom>
          <a:solidFill>
            <a:srgbClr val="40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4013"/>
            <a:endParaRPr lang="en-GB" sz="2400" dirty="0">
              <a:solidFill>
                <a:schemeClr val="bg1"/>
              </a:solidFill>
            </a:endParaRPr>
          </a:p>
        </p:txBody>
      </p:sp>
      <p:pic>
        <p:nvPicPr>
          <p:cNvPr id="18" name="Picture 17"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4" y="4489205"/>
            <a:ext cx="1316343" cy="643629"/>
          </a:xfrm>
          <a:prstGeom prst="rect">
            <a:avLst/>
          </a:prstGeom>
          <a:effectLst>
            <a:outerShdw blurRad="50800" dist="38100" dir="2700000" algn="tl" rotWithShape="0">
              <a:prstClr val="black">
                <a:alpha val="40000"/>
              </a:prstClr>
            </a:outerShdw>
          </a:effectLst>
        </p:spPr>
      </p:pic>
      <p:pic>
        <p:nvPicPr>
          <p:cNvPr id="19" name="Picture 18" descr="Icon&#10;&#10;Description automatically generated">
            <a:extLst>
              <a:ext uri="{FF2B5EF4-FFF2-40B4-BE49-F238E27FC236}">
                <a16:creationId xmlns:a16="http://schemas.microsoft.com/office/drawing/2014/main" id="{9DB25A8A-3946-0049-8C24-60EC900EE8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1535" y="3670364"/>
            <a:ext cx="1316343" cy="643629"/>
          </a:xfrm>
          <a:prstGeom prst="rect">
            <a:avLst/>
          </a:prstGeom>
          <a:effectLst>
            <a:outerShdw blurRad="50800" dist="38100" dir="2700000" algn="tl" rotWithShape="0">
              <a:prstClr val="black">
                <a:alpha val="40000"/>
              </a:prstClr>
            </a:outerShdw>
          </a:effectLst>
        </p:spPr>
      </p:pic>
      <p:sp>
        <p:nvSpPr>
          <p:cNvPr id="3" name="Text Placeholder 2"/>
          <p:cNvSpPr>
            <a:spLocks noGrp="1"/>
          </p:cNvSpPr>
          <p:nvPr>
            <p:ph type="body" sz="quarter" idx="11" hasCustomPrompt="1"/>
          </p:nvPr>
        </p:nvSpPr>
        <p:spPr>
          <a:xfrm>
            <a:off x="3952875" y="1635125"/>
            <a:ext cx="4313238" cy="1081088"/>
          </a:xfrm>
        </p:spPr>
        <p:txBody>
          <a:bodyPr>
            <a:normAutofit/>
          </a:bodyPr>
          <a:lstStyle>
            <a:lvl1pPr algn="ctr">
              <a:defRPr sz="1800" b="1">
                <a:solidFill>
                  <a:schemeClr val="bg1"/>
                </a:solidFill>
              </a:defRPr>
            </a:lvl1pPr>
          </a:lstStyle>
          <a:p>
            <a:pPr lvl="0"/>
            <a:r>
              <a:rPr lang="en-US" dirty="0"/>
              <a:t>Click to edit Master text  </a:t>
            </a:r>
            <a:endParaRPr lang="en-GB" dirty="0"/>
          </a:p>
        </p:txBody>
      </p:sp>
      <p:sp>
        <p:nvSpPr>
          <p:cNvPr id="6" name="Text Placeholder 5"/>
          <p:cNvSpPr>
            <a:spLocks noGrp="1"/>
          </p:cNvSpPr>
          <p:nvPr>
            <p:ph type="body" sz="quarter" idx="12"/>
          </p:nvPr>
        </p:nvSpPr>
        <p:spPr>
          <a:xfrm>
            <a:off x="2493963" y="3067050"/>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4" name="Text Placeholder 5"/>
          <p:cNvSpPr>
            <a:spLocks noGrp="1"/>
          </p:cNvSpPr>
          <p:nvPr>
            <p:ph type="body" sz="quarter" idx="13"/>
          </p:nvPr>
        </p:nvSpPr>
        <p:spPr>
          <a:xfrm>
            <a:off x="2507456" y="3889174"/>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5" name="Text Placeholder 5"/>
          <p:cNvSpPr>
            <a:spLocks noGrp="1"/>
          </p:cNvSpPr>
          <p:nvPr>
            <p:ph type="body" sz="quarter" idx="14"/>
          </p:nvPr>
        </p:nvSpPr>
        <p:spPr>
          <a:xfrm>
            <a:off x="2493963" y="4777836"/>
            <a:ext cx="7204075" cy="488950"/>
          </a:xfrm>
        </p:spPr>
        <p:txBody>
          <a:bodyPr/>
          <a:lstStyle>
            <a:lvl1pPr>
              <a:defRPr sz="1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23" name="Slide Number Placeholder 1">
            <a:extLst>
              <a:ext uri="{FF2B5EF4-FFF2-40B4-BE49-F238E27FC236}">
                <a16:creationId xmlns:a16="http://schemas.microsoft.com/office/drawing/2014/main" id="{0F664A97-438F-4F99-A1BA-3AF564173842}"/>
              </a:ext>
            </a:extLst>
          </p:cNvPr>
          <p:cNvSpPr>
            <a:spLocks noGrp="1"/>
          </p:cNvSpPr>
          <p:nvPr>
            <p:ph type="sldNum" sz="quarter" idx="15"/>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94155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TP Case for Change Boxes">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4B631E6-1907-491F-9F95-38CDE11578E3}"/>
              </a:ext>
            </a:extLst>
          </p:cNvPr>
          <p:cNvSpPr/>
          <p:nvPr userDrawn="1"/>
        </p:nvSpPr>
        <p:spPr>
          <a:xfrm>
            <a:off x="0" y="1120346"/>
            <a:ext cx="12192000" cy="4765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0"/>
          </p:nvPr>
        </p:nvSpPr>
        <p:spPr>
          <a:xfrm>
            <a:off x="482600" y="321276"/>
            <a:ext cx="7663874" cy="596952"/>
          </a:xfrm>
        </p:spPr>
        <p:txBody>
          <a:bodyPr>
            <a:noAutofit/>
          </a:bodyPr>
          <a:lstStyle>
            <a:lvl1pPr marL="0" indent="0">
              <a:buNone/>
              <a:defRPr sz="3600" b="1">
                <a:solidFill>
                  <a:srgbClr val="574B95"/>
                </a:solidFill>
              </a:defRPr>
            </a:lvl1pPr>
            <a:lvl2pPr marL="457200" indent="0">
              <a:buFont typeface="Arial" panose="020B0604020202020204" pitchFamily="34" charset="0"/>
              <a:buNone/>
              <a:defRPr sz="2000">
                <a:solidFill>
                  <a:schemeClr val="accent3"/>
                </a:solidFill>
              </a:defRPr>
            </a:lvl2pPr>
            <a:lvl3pPr>
              <a:defRPr sz="2000">
                <a:solidFill>
                  <a:schemeClr val="accent3"/>
                </a:solidFill>
              </a:defRPr>
            </a:lvl3pPr>
            <a:lvl4pPr>
              <a:defRPr sz="2000">
                <a:solidFill>
                  <a:schemeClr val="accent3"/>
                </a:solidFill>
              </a:defRPr>
            </a:lvl4pPr>
            <a:lvl5pPr>
              <a:defRPr sz="2000">
                <a:solidFill>
                  <a:schemeClr val="accent3"/>
                </a:solidFill>
              </a:defRPr>
            </a:lvl5pPr>
          </a:lstStyle>
          <a:p>
            <a:pPr lvl="0"/>
            <a:endParaRPr lang="en-GB" dirty="0"/>
          </a:p>
        </p:txBody>
      </p:sp>
      <p:sp>
        <p:nvSpPr>
          <p:cNvPr id="11" name="Round Diagonal Corner of Rectangle 12">
            <a:extLst>
              <a:ext uri="{FF2B5EF4-FFF2-40B4-BE49-F238E27FC236}">
                <a16:creationId xmlns:a16="http://schemas.microsoft.com/office/drawing/2014/main" id="{E516E587-EED0-A746-B69B-D533B9BD33CF}"/>
              </a:ext>
            </a:extLst>
          </p:cNvPr>
          <p:cNvSpPr/>
          <p:nvPr userDrawn="1"/>
        </p:nvSpPr>
        <p:spPr>
          <a:xfrm>
            <a:off x="341516"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a:p>
            <a:pPr algn="ctr"/>
            <a:endParaRPr lang="en-GB" sz="1400" b="1" cap="all" dirty="0"/>
          </a:p>
        </p:txBody>
      </p:sp>
      <p:sp>
        <p:nvSpPr>
          <p:cNvPr id="12" name="Round Diagonal Corner of Rectangle 15">
            <a:extLst>
              <a:ext uri="{FF2B5EF4-FFF2-40B4-BE49-F238E27FC236}">
                <a16:creationId xmlns:a16="http://schemas.microsoft.com/office/drawing/2014/main" id="{41088E82-25F9-AE46-A28E-014D4FB759D4}"/>
              </a:ext>
            </a:extLst>
          </p:cNvPr>
          <p:cNvSpPr/>
          <p:nvPr userDrawn="1"/>
        </p:nvSpPr>
        <p:spPr>
          <a:xfrm>
            <a:off x="205468" y="1270681"/>
            <a:ext cx="11831865" cy="108533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dirty="0"/>
          </a:p>
        </p:txBody>
      </p:sp>
      <p:sp>
        <p:nvSpPr>
          <p:cNvPr id="21" name="Round Diagonal Corner of Rectangle 20">
            <a:extLst>
              <a:ext uri="{FF2B5EF4-FFF2-40B4-BE49-F238E27FC236}">
                <a16:creationId xmlns:a16="http://schemas.microsoft.com/office/drawing/2014/main" id="{0A56E882-2CE9-8D44-9ABC-F3B2D15D99A9}"/>
              </a:ext>
            </a:extLst>
          </p:cNvPr>
          <p:cNvSpPr/>
          <p:nvPr userDrawn="1"/>
        </p:nvSpPr>
        <p:spPr>
          <a:xfrm>
            <a:off x="3260950"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2" name="Round Diagonal Corner of Rectangle 23">
            <a:extLst>
              <a:ext uri="{FF2B5EF4-FFF2-40B4-BE49-F238E27FC236}">
                <a16:creationId xmlns:a16="http://schemas.microsoft.com/office/drawing/2014/main" id="{95154178-8014-9D46-8F0B-FDACD928CD0B}"/>
              </a:ext>
            </a:extLst>
          </p:cNvPr>
          <p:cNvSpPr/>
          <p:nvPr userDrawn="1"/>
        </p:nvSpPr>
        <p:spPr>
          <a:xfrm>
            <a:off x="6180384"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3" name="Round Diagonal Corner of Rectangle 26">
            <a:extLst>
              <a:ext uri="{FF2B5EF4-FFF2-40B4-BE49-F238E27FC236}">
                <a16:creationId xmlns:a16="http://schemas.microsoft.com/office/drawing/2014/main" id="{AF9AB644-8147-404D-B6B4-A501667AE126}"/>
              </a:ext>
            </a:extLst>
          </p:cNvPr>
          <p:cNvSpPr/>
          <p:nvPr userDrawn="1"/>
        </p:nvSpPr>
        <p:spPr>
          <a:xfrm>
            <a:off x="9108859" y="2818374"/>
            <a:ext cx="2807999" cy="1425146"/>
          </a:xfrm>
          <a:prstGeom prst="round2Diag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b="1" dirty="0"/>
          </a:p>
        </p:txBody>
      </p:sp>
      <p:sp>
        <p:nvSpPr>
          <p:cNvPr id="24" name="Round Diagonal Corner of Rectangle 5">
            <a:extLst>
              <a:ext uri="{FF2B5EF4-FFF2-40B4-BE49-F238E27FC236}">
                <a16:creationId xmlns:a16="http://schemas.microsoft.com/office/drawing/2014/main" id="{1968059B-B35D-024B-8D9D-32B8B3113E9E}"/>
              </a:ext>
            </a:extLst>
          </p:cNvPr>
          <p:cNvSpPr/>
          <p:nvPr userDrawn="1"/>
        </p:nvSpPr>
        <p:spPr>
          <a:xfrm>
            <a:off x="341515" y="4421392"/>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chemeClr val="bg1"/>
              </a:solidFill>
            </a:endParaRPr>
          </a:p>
        </p:txBody>
      </p:sp>
      <p:sp>
        <p:nvSpPr>
          <p:cNvPr id="25" name="Round Diagonal Corner of Rectangle 5">
            <a:extLst>
              <a:ext uri="{FF2B5EF4-FFF2-40B4-BE49-F238E27FC236}">
                <a16:creationId xmlns:a16="http://schemas.microsoft.com/office/drawing/2014/main" id="{1968059B-B35D-024B-8D9D-32B8B3113E9E}"/>
              </a:ext>
            </a:extLst>
          </p:cNvPr>
          <p:cNvSpPr/>
          <p:nvPr userDrawn="1"/>
        </p:nvSpPr>
        <p:spPr>
          <a:xfrm>
            <a:off x="341515" y="5140309"/>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a:p>
            <a:pPr algn="ctr"/>
            <a:endParaRPr lang="en-GB" sz="1200" dirty="0"/>
          </a:p>
          <a:p>
            <a:pPr algn="ctr"/>
            <a:endParaRPr lang="en-GB" sz="1200" dirty="0"/>
          </a:p>
        </p:txBody>
      </p:sp>
      <p:sp>
        <p:nvSpPr>
          <p:cNvPr id="26" name="Round Diagonal Corner of Rectangle 5">
            <a:extLst>
              <a:ext uri="{FF2B5EF4-FFF2-40B4-BE49-F238E27FC236}">
                <a16:creationId xmlns:a16="http://schemas.microsoft.com/office/drawing/2014/main" id="{1968059B-B35D-024B-8D9D-32B8B3113E9E}"/>
              </a:ext>
            </a:extLst>
          </p:cNvPr>
          <p:cNvSpPr/>
          <p:nvPr userDrawn="1"/>
        </p:nvSpPr>
        <p:spPr>
          <a:xfrm>
            <a:off x="3260950" y="4421392"/>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p:txBody>
      </p:sp>
      <p:sp>
        <p:nvSpPr>
          <p:cNvPr id="27" name="Round Diagonal Corner of Rectangle 5">
            <a:extLst>
              <a:ext uri="{FF2B5EF4-FFF2-40B4-BE49-F238E27FC236}">
                <a16:creationId xmlns:a16="http://schemas.microsoft.com/office/drawing/2014/main" id="{1968059B-B35D-024B-8D9D-32B8B3113E9E}"/>
              </a:ext>
            </a:extLst>
          </p:cNvPr>
          <p:cNvSpPr/>
          <p:nvPr userDrawn="1"/>
        </p:nvSpPr>
        <p:spPr>
          <a:xfrm>
            <a:off x="3260949" y="5125813"/>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a:p>
            <a:pPr algn="ctr"/>
            <a:endParaRPr lang="en-GB" sz="1200" dirty="0"/>
          </a:p>
        </p:txBody>
      </p:sp>
      <p:sp>
        <p:nvSpPr>
          <p:cNvPr id="28" name="Round Diagonal Corner of Rectangle 5">
            <a:extLst>
              <a:ext uri="{FF2B5EF4-FFF2-40B4-BE49-F238E27FC236}">
                <a16:creationId xmlns:a16="http://schemas.microsoft.com/office/drawing/2014/main" id="{1968059B-B35D-024B-8D9D-32B8B3113E9E}"/>
              </a:ext>
            </a:extLst>
          </p:cNvPr>
          <p:cNvSpPr/>
          <p:nvPr userDrawn="1"/>
        </p:nvSpPr>
        <p:spPr>
          <a:xfrm>
            <a:off x="6180383" y="4398664"/>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29" name="Round Diagonal Corner of Rectangle 5">
            <a:extLst>
              <a:ext uri="{FF2B5EF4-FFF2-40B4-BE49-F238E27FC236}">
                <a16:creationId xmlns:a16="http://schemas.microsoft.com/office/drawing/2014/main" id="{1968059B-B35D-024B-8D9D-32B8B3113E9E}"/>
              </a:ext>
            </a:extLst>
          </p:cNvPr>
          <p:cNvSpPr/>
          <p:nvPr userDrawn="1"/>
        </p:nvSpPr>
        <p:spPr>
          <a:xfrm>
            <a:off x="9099816" y="4398663"/>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30" name="Round Diagonal Corner of Rectangle 5">
            <a:extLst>
              <a:ext uri="{FF2B5EF4-FFF2-40B4-BE49-F238E27FC236}">
                <a16:creationId xmlns:a16="http://schemas.microsoft.com/office/drawing/2014/main" id="{1968059B-B35D-024B-8D9D-32B8B3113E9E}"/>
              </a:ext>
            </a:extLst>
          </p:cNvPr>
          <p:cNvSpPr/>
          <p:nvPr userDrawn="1"/>
        </p:nvSpPr>
        <p:spPr>
          <a:xfrm>
            <a:off x="6180383" y="5110648"/>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612" y="2533888"/>
            <a:ext cx="643629" cy="643629"/>
          </a:xfrm>
          <a:prstGeom prst="rect">
            <a:avLst/>
          </a:prstGeom>
        </p:spPr>
      </p:pic>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8455" y="2533888"/>
            <a:ext cx="643629" cy="643629"/>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2298" y="2533888"/>
            <a:ext cx="643629" cy="643629"/>
          </a:xfrm>
          <a:prstGeom prst="rect">
            <a:avLst/>
          </a:prstGeom>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6140" y="2533888"/>
            <a:ext cx="643629" cy="643629"/>
          </a:xfrm>
          <a:prstGeom prst="rect">
            <a:avLst/>
          </a:prstGeom>
        </p:spPr>
      </p:pic>
      <p:sp>
        <p:nvSpPr>
          <p:cNvPr id="35" name="Round Diagonal Corner of Rectangle 5">
            <a:extLst>
              <a:ext uri="{FF2B5EF4-FFF2-40B4-BE49-F238E27FC236}">
                <a16:creationId xmlns:a16="http://schemas.microsoft.com/office/drawing/2014/main" id="{7F2BCA78-5425-4874-9925-2BFCB2BBA25E}"/>
              </a:ext>
            </a:extLst>
          </p:cNvPr>
          <p:cNvSpPr/>
          <p:nvPr userDrawn="1"/>
        </p:nvSpPr>
        <p:spPr>
          <a:xfrm>
            <a:off x="9099816" y="5110647"/>
            <a:ext cx="2808000" cy="582477"/>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p>
        </p:txBody>
      </p:sp>
      <p:sp>
        <p:nvSpPr>
          <p:cNvPr id="3" name="Text Placeholder 2"/>
          <p:cNvSpPr>
            <a:spLocks noGrp="1"/>
          </p:cNvSpPr>
          <p:nvPr>
            <p:ph type="body" sz="quarter" idx="11"/>
          </p:nvPr>
        </p:nvSpPr>
        <p:spPr>
          <a:xfrm>
            <a:off x="1792288" y="1468438"/>
            <a:ext cx="8626475" cy="766762"/>
          </a:xfrm>
        </p:spPr>
        <p:txBody>
          <a:bodyPr/>
          <a:lstStyle>
            <a:lvl1pPr algn="ctr">
              <a:defRPr sz="2400" b="1">
                <a:solidFill>
                  <a:schemeClr val="bg1"/>
                </a:solidFill>
              </a:defRPr>
            </a:lvl1pPr>
            <a:lvl2pPr>
              <a:defRPr/>
            </a:lvl2pPr>
          </a:lstStyle>
          <a:p>
            <a:pPr lvl="0"/>
            <a:r>
              <a:rPr lang="en-US" dirty="0"/>
              <a:t>Click to edit Master text styles</a:t>
            </a:r>
          </a:p>
          <a:p>
            <a:pPr lvl="1"/>
            <a:r>
              <a:rPr lang="en-US" dirty="0"/>
              <a:t> </a:t>
            </a:r>
            <a:endParaRPr lang="en-GB" dirty="0"/>
          </a:p>
        </p:txBody>
      </p:sp>
      <p:sp>
        <p:nvSpPr>
          <p:cNvPr id="6" name="Text Placeholder 5"/>
          <p:cNvSpPr>
            <a:spLocks noGrp="1"/>
          </p:cNvSpPr>
          <p:nvPr>
            <p:ph type="body" sz="quarter" idx="12" hasCustomPrompt="1"/>
          </p:nvPr>
        </p:nvSpPr>
        <p:spPr>
          <a:xfrm>
            <a:off x="341313" y="2817813"/>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6" name="Text Placeholder 5"/>
          <p:cNvSpPr>
            <a:spLocks noGrp="1"/>
          </p:cNvSpPr>
          <p:nvPr>
            <p:ph type="body" sz="quarter" idx="13" hasCustomPrompt="1"/>
          </p:nvPr>
        </p:nvSpPr>
        <p:spPr>
          <a:xfrm>
            <a:off x="3271774" y="2817812"/>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7" name="Text Placeholder 5"/>
          <p:cNvSpPr>
            <a:spLocks noGrp="1"/>
          </p:cNvSpPr>
          <p:nvPr>
            <p:ph type="body" sz="quarter" idx="14" hasCustomPrompt="1"/>
          </p:nvPr>
        </p:nvSpPr>
        <p:spPr>
          <a:xfrm>
            <a:off x="6192857" y="2817811"/>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8" name="Text Placeholder 5"/>
          <p:cNvSpPr>
            <a:spLocks noGrp="1"/>
          </p:cNvSpPr>
          <p:nvPr>
            <p:ph type="body" sz="quarter" idx="15" hasCustomPrompt="1"/>
          </p:nvPr>
        </p:nvSpPr>
        <p:spPr>
          <a:xfrm>
            <a:off x="9104089" y="2817810"/>
            <a:ext cx="2797175" cy="1425575"/>
          </a:xfrm>
        </p:spPr>
        <p:txBody>
          <a:bodyPr>
            <a:normAutofit/>
          </a:bodyPr>
          <a:lstStyle>
            <a:lvl1pPr algn="ctr">
              <a:defRPr sz="1800" b="1">
                <a:solidFill>
                  <a:schemeClr val="bg1"/>
                </a:solidFill>
              </a:defRPr>
            </a:lvl1pPr>
          </a:lstStyle>
          <a:p>
            <a:pPr lvl="0"/>
            <a:r>
              <a:rPr lang="en-US" dirty="0"/>
              <a:t>Click to edit  level</a:t>
            </a:r>
            <a:endParaRPr lang="en-GB" dirty="0"/>
          </a:p>
        </p:txBody>
      </p:sp>
      <p:sp>
        <p:nvSpPr>
          <p:cNvPr id="39" name="Text Placeholder 38"/>
          <p:cNvSpPr>
            <a:spLocks noGrp="1"/>
          </p:cNvSpPr>
          <p:nvPr>
            <p:ph type="body" sz="quarter" idx="16" hasCustomPrompt="1"/>
          </p:nvPr>
        </p:nvSpPr>
        <p:spPr>
          <a:xfrm>
            <a:off x="341313" y="4421188"/>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2" name="Text Placeholder 38"/>
          <p:cNvSpPr>
            <a:spLocks noGrp="1"/>
          </p:cNvSpPr>
          <p:nvPr>
            <p:ph type="body" sz="quarter" idx="17" hasCustomPrompt="1"/>
          </p:nvPr>
        </p:nvSpPr>
        <p:spPr>
          <a:xfrm>
            <a:off x="3271774" y="4432436"/>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3" name="Text Placeholder 38"/>
          <p:cNvSpPr>
            <a:spLocks noGrp="1"/>
          </p:cNvSpPr>
          <p:nvPr>
            <p:ph type="body" sz="quarter" idx="18" hasCustomPrompt="1"/>
          </p:nvPr>
        </p:nvSpPr>
        <p:spPr>
          <a:xfrm>
            <a:off x="352340" y="5147903"/>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4" name="Text Placeholder 38"/>
          <p:cNvSpPr>
            <a:spLocks noGrp="1"/>
          </p:cNvSpPr>
          <p:nvPr>
            <p:ph type="body" sz="quarter" idx="19" hasCustomPrompt="1"/>
          </p:nvPr>
        </p:nvSpPr>
        <p:spPr>
          <a:xfrm>
            <a:off x="3271774"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5" name="Text Placeholder 38"/>
          <p:cNvSpPr>
            <a:spLocks noGrp="1"/>
          </p:cNvSpPr>
          <p:nvPr>
            <p:ph type="body" sz="quarter" idx="20" hasCustomPrompt="1"/>
          </p:nvPr>
        </p:nvSpPr>
        <p:spPr>
          <a:xfrm>
            <a:off x="6169356" y="4409707"/>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6" name="Text Placeholder 38"/>
          <p:cNvSpPr>
            <a:spLocks noGrp="1"/>
          </p:cNvSpPr>
          <p:nvPr>
            <p:ph type="body" sz="quarter" idx="21" hasCustomPrompt="1"/>
          </p:nvPr>
        </p:nvSpPr>
        <p:spPr>
          <a:xfrm>
            <a:off x="6192856"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7" name="Text Placeholder 38"/>
          <p:cNvSpPr>
            <a:spLocks noGrp="1"/>
          </p:cNvSpPr>
          <p:nvPr>
            <p:ph type="body" sz="quarter" idx="22" hasCustomPrompt="1"/>
          </p:nvPr>
        </p:nvSpPr>
        <p:spPr>
          <a:xfrm>
            <a:off x="9110641" y="4420753"/>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48" name="Text Placeholder 38"/>
          <p:cNvSpPr>
            <a:spLocks noGrp="1"/>
          </p:cNvSpPr>
          <p:nvPr>
            <p:ph type="body" sz="quarter" idx="23" hasCustomPrompt="1"/>
          </p:nvPr>
        </p:nvSpPr>
        <p:spPr>
          <a:xfrm>
            <a:off x="9110641" y="5125680"/>
            <a:ext cx="2797175" cy="560387"/>
          </a:xfrm>
        </p:spPr>
        <p:txBody>
          <a:bodyPr>
            <a:normAutofit/>
          </a:bodyPr>
          <a:lstStyle>
            <a:lvl1pPr algn="ctr">
              <a:defRPr sz="1200">
                <a:solidFill>
                  <a:schemeClr val="bg1"/>
                </a:solidFill>
              </a:defRPr>
            </a:lvl1pPr>
          </a:lstStyle>
          <a:p>
            <a:pPr lvl="0"/>
            <a:r>
              <a:rPr lang="en-US" dirty="0"/>
              <a:t>Click to edit  </a:t>
            </a:r>
            <a:endParaRPr lang="en-GB" dirty="0"/>
          </a:p>
        </p:txBody>
      </p:sp>
      <p:sp>
        <p:nvSpPr>
          <p:cNvPr id="50" name="Slide Number Placeholder 1">
            <a:extLst>
              <a:ext uri="{FF2B5EF4-FFF2-40B4-BE49-F238E27FC236}">
                <a16:creationId xmlns:a16="http://schemas.microsoft.com/office/drawing/2014/main" id="{72398C94-D407-42C8-80BD-51F08D7F682E}"/>
              </a:ext>
            </a:extLst>
          </p:cNvPr>
          <p:cNvSpPr>
            <a:spLocks noGrp="1"/>
          </p:cNvSpPr>
          <p:nvPr>
            <p:ph type="sldNum" sz="quarter" idx="24"/>
          </p:nvPr>
        </p:nvSpPr>
        <p:spPr>
          <a:xfrm>
            <a:off x="8208781" y="6058932"/>
            <a:ext cx="2743200" cy="365125"/>
          </a:xfrm>
        </p:spPr>
        <p:txBody>
          <a:bodyPr/>
          <a:lstStyle>
            <a:lvl1pPr>
              <a:defRPr>
                <a:solidFill>
                  <a:schemeClr val="bg1"/>
                </a:solidFill>
              </a:defRPr>
            </a:lvl1pPr>
          </a:lstStyle>
          <a:p>
            <a:fld id="{6A965CDC-B121-4BC6-8F7E-76464DE75A22}" type="slidenum">
              <a:rPr lang="en-GB" smtClean="0"/>
              <a:pPr/>
              <a:t>‹#›</a:t>
            </a:fld>
            <a:endParaRPr lang="en-GB" dirty="0"/>
          </a:p>
        </p:txBody>
      </p:sp>
    </p:spTree>
    <p:extLst>
      <p:ext uri="{BB962C8B-B14F-4D97-AF65-F5344CB8AC3E}">
        <p14:creationId xmlns:p14="http://schemas.microsoft.com/office/powerpoint/2010/main" val="175247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1.png"/><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1.png"/><Relationship Id="rId2" Type="http://schemas.openxmlformats.org/officeDocument/2006/relationships/slideLayout" Target="../slideLayouts/slideLayout43.xml"/><Relationship Id="rId16" Type="http://schemas.openxmlformats.org/officeDocument/2006/relationships/image" Target="../media/image2.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9444291-248B-491B-90C0-9E175C82EC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9" name="Text Placeholder 2">
            <a:extLst>
              <a:ext uri="{FF2B5EF4-FFF2-40B4-BE49-F238E27FC236}">
                <a16:creationId xmlns:a16="http://schemas.microsoft.com/office/drawing/2014/main" id="{889307FC-3BC8-48B0-A02B-FE726D11A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3" name="Slide Number Placeholder 2"/>
          <p:cNvSpPr>
            <a:spLocks noGrp="1"/>
          </p:cNvSpPr>
          <p:nvPr>
            <p:ph type="sldNum" sz="quarter" idx="4"/>
          </p:nvPr>
        </p:nvSpPr>
        <p:spPr>
          <a:xfrm>
            <a:off x="9166168" y="6265352"/>
            <a:ext cx="2743200" cy="365125"/>
          </a:xfrm>
          <a:prstGeom prst="rect">
            <a:avLst/>
          </a:prstGeom>
        </p:spPr>
        <p:txBody>
          <a:bodyPr vert="horz" lIns="91440" tIns="45720" rIns="91440" bIns="45720" rtlCol="0" anchor="ctr"/>
          <a:lstStyle>
            <a:lvl1pPr algn="r">
              <a:defRPr sz="1800" b="1">
                <a:solidFill>
                  <a:schemeClr val="tx1"/>
                </a:solidFill>
              </a:defRPr>
            </a:lvl1pPr>
          </a:lstStyle>
          <a:p>
            <a:fld id="{6A965CDC-B121-4BC6-8F7E-76464DE75A22}" type="slidenum">
              <a:rPr lang="en-GB" smtClean="0"/>
              <a:pPr/>
              <a:t>‹#›</a:t>
            </a:fld>
            <a:endParaRPr lang="en-GB" dirty="0"/>
          </a:p>
        </p:txBody>
      </p:sp>
      <p:pic>
        <p:nvPicPr>
          <p:cNvPr id="8" name="Picture 7">
            <a:extLst>
              <a:ext uri="{FF2B5EF4-FFF2-40B4-BE49-F238E27FC236}">
                <a16:creationId xmlns:a16="http://schemas.microsoft.com/office/drawing/2014/main" id="{F23415E3-273E-410A-8FEA-82CB5EA4408F}"/>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57359"/>
          <a:stretch/>
        </p:blipFill>
        <p:spPr>
          <a:xfrm>
            <a:off x="8150326" y="317693"/>
            <a:ext cx="2031683" cy="566562"/>
          </a:xfrm>
          <a:prstGeom prst="rect">
            <a:avLst/>
          </a:prstGeom>
        </p:spPr>
      </p:pic>
      <p:sp>
        <p:nvSpPr>
          <p:cNvPr id="2" name="Rectangle 1">
            <a:extLst>
              <a:ext uri="{FF2B5EF4-FFF2-40B4-BE49-F238E27FC236}">
                <a16:creationId xmlns:a16="http://schemas.microsoft.com/office/drawing/2014/main" id="{85D22F8D-A334-40DD-9932-50FBD93FD1E6}"/>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Graphical user interface&#10;&#10;Description automatically generated">
            <a:extLst>
              <a:ext uri="{FF2B5EF4-FFF2-40B4-BE49-F238E27FC236}">
                <a16:creationId xmlns:a16="http://schemas.microsoft.com/office/drawing/2014/main" id="{4B6F30DD-73B7-406B-B1B9-6C3F3D3F522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431452" y="227523"/>
            <a:ext cx="1477916" cy="681037"/>
          </a:xfrm>
          <a:prstGeom prst="rect">
            <a:avLst/>
          </a:prstGeom>
        </p:spPr>
      </p:pic>
      <p:pic>
        <p:nvPicPr>
          <p:cNvPr id="6" name="Picture 5">
            <a:extLst>
              <a:ext uri="{FF2B5EF4-FFF2-40B4-BE49-F238E27FC236}">
                <a16:creationId xmlns:a16="http://schemas.microsoft.com/office/drawing/2014/main" id="{0CAEB0A3-F32C-45AF-9E1E-569316E2F6F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886902"/>
            <a:ext cx="12192000" cy="971098"/>
          </a:xfrm>
          <a:prstGeom prst="rect">
            <a:avLst/>
          </a:prstGeom>
        </p:spPr>
      </p:pic>
    </p:spTree>
    <p:extLst>
      <p:ext uri="{BB962C8B-B14F-4D97-AF65-F5344CB8AC3E}">
        <p14:creationId xmlns:p14="http://schemas.microsoft.com/office/powerpoint/2010/main" val="56101727"/>
      </p:ext>
    </p:extLst>
  </p:cSld>
  <p:clrMap bg1="lt1" tx1="dk1" bg2="lt2" tx2="dk2" accent1="accent1" accent2="accent2" accent3="accent3" accent4="accent4" accent5="accent5" accent6="accent6" hlink="hlink" folHlink="folHlink"/>
  <p:sldLayoutIdLst>
    <p:sldLayoutId id="2147483670" r:id="rId1"/>
    <p:sldLayoutId id="2147483687" r:id="rId2"/>
    <p:sldLayoutId id="2147483690" r:id="rId3"/>
    <p:sldLayoutId id="2147483691" r:id="rId4"/>
    <p:sldLayoutId id="2147483692" r:id="rId5"/>
    <p:sldLayoutId id="2147483693" r:id="rId6"/>
    <p:sldLayoutId id="2147483695" r:id="rId7"/>
    <p:sldLayoutId id="2147483698" r:id="rId8"/>
    <p:sldLayoutId id="2147483696" r:id="rId9"/>
    <p:sldLayoutId id="2147483697" r:id="rId10"/>
    <p:sldLayoutId id="2147483699" r:id="rId11"/>
    <p:sldLayoutId id="2147483700" r:id="rId12"/>
    <p:sldLayoutId id="214748368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9444291-248B-491B-90C0-9E175C82EC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9" name="Text Placeholder 2">
            <a:extLst>
              <a:ext uri="{FF2B5EF4-FFF2-40B4-BE49-F238E27FC236}">
                <a16:creationId xmlns:a16="http://schemas.microsoft.com/office/drawing/2014/main" id="{889307FC-3BC8-48B0-A02B-FE726D11A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3" name="Slide Number Placeholder 2"/>
          <p:cNvSpPr>
            <a:spLocks noGrp="1"/>
          </p:cNvSpPr>
          <p:nvPr>
            <p:ph type="sldNum" sz="quarter" idx="4"/>
          </p:nvPr>
        </p:nvSpPr>
        <p:spPr>
          <a:xfrm>
            <a:off x="9166168" y="6265352"/>
            <a:ext cx="2743200" cy="365125"/>
          </a:xfrm>
          <a:prstGeom prst="rect">
            <a:avLst/>
          </a:prstGeom>
        </p:spPr>
        <p:txBody>
          <a:bodyPr vert="horz" lIns="91440" tIns="45720" rIns="91440" bIns="45720" rtlCol="0" anchor="ctr"/>
          <a:lstStyle>
            <a:lvl1pPr algn="r">
              <a:defRPr sz="1800" b="1">
                <a:solidFill>
                  <a:schemeClr val="tx1"/>
                </a:solidFill>
              </a:defRPr>
            </a:lvl1pPr>
          </a:lstStyle>
          <a:p>
            <a:fld id="{6A965CDC-B121-4BC6-8F7E-76464DE75A22}" type="slidenum">
              <a:rPr lang="en-GB" smtClean="0"/>
              <a:pPr/>
              <a:t>‹#›</a:t>
            </a:fld>
            <a:endParaRPr lang="en-GB" dirty="0"/>
          </a:p>
        </p:txBody>
      </p:sp>
      <p:pic>
        <p:nvPicPr>
          <p:cNvPr id="8" name="Picture 7">
            <a:extLst>
              <a:ext uri="{FF2B5EF4-FFF2-40B4-BE49-F238E27FC236}">
                <a16:creationId xmlns:a16="http://schemas.microsoft.com/office/drawing/2014/main" id="{F23415E3-273E-410A-8FEA-82CB5EA4408F}"/>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57359"/>
          <a:stretch/>
        </p:blipFill>
        <p:spPr>
          <a:xfrm>
            <a:off x="8150326" y="317693"/>
            <a:ext cx="2031683" cy="566562"/>
          </a:xfrm>
          <a:prstGeom prst="rect">
            <a:avLst/>
          </a:prstGeom>
        </p:spPr>
      </p:pic>
      <p:sp>
        <p:nvSpPr>
          <p:cNvPr id="2" name="Rectangle 1">
            <a:extLst>
              <a:ext uri="{FF2B5EF4-FFF2-40B4-BE49-F238E27FC236}">
                <a16:creationId xmlns:a16="http://schemas.microsoft.com/office/drawing/2014/main" id="{85D22F8D-A334-40DD-9932-50FBD93FD1E6}"/>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Graphical user interface&#10;&#10;Description automatically generated">
            <a:extLst>
              <a:ext uri="{FF2B5EF4-FFF2-40B4-BE49-F238E27FC236}">
                <a16:creationId xmlns:a16="http://schemas.microsoft.com/office/drawing/2014/main" id="{4B6F30DD-73B7-406B-B1B9-6C3F3D3F522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431452" y="227523"/>
            <a:ext cx="1477916" cy="681037"/>
          </a:xfrm>
          <a:prstGeom prst="rect">
            <a:avLst/>
          </a:prstGeom>
        </p:spPr>
      </p:pic>
      <p:pic>
        <p:nvPicPr>
          <p:cNvPr id="6" name="Picture 5">
            <a:extLst>
              <a:ext uri="{FF2B5EF4-FFF2-40B4-BE49-F238E27FC236}">
                <a16:creationId xmlns:a16="http://schemas.microsoft.com/office/drawing/2014/main" id="{0CAEB0A3-F32C-45AF-9E1E-569316E2F6F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7" y="5895215"/>
            <a:ext cx="12191985" cy="971096"/>
          </a:xfrm>
          <a:prstGeom prst="rect">
            <a:avLst/>
          </a:prstGeom>
        </p:spPr>
      </p:pic>
    </p:spTree>
    <p:extLst>
      <p:ext uri="{BB962C8B-B14F-4D97-AF65-F5344CB8AC3E}">
        <p14:creationId xmlns:p14="http://schemas.microsoft.com/office/powerpoint/2010/main" val="25603599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45" r:id="rId14"/>
    <p:sldLayoutId id="2147483746" r:id="rId15"/>
  </p:sldLayoutIdLst>
  <p:hf hdr="0" ftr="0" dt="0"/>
  <p:txStyles>
    <p:titleStyle>
      <a:lvl1pPr algn="l" defTabSz="914400" rtl="0" eaLnBrk="1" latinLnBrk="0" hangingPunct="1">
        <a:lnSpc>
          <a:spcPct val="10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9444291-248B-491B-90C0-9E175C82EC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9" name="Text Placeholder 2">
            <a:extLst>
              <a:ext uri="{FF2B5EF4-FFF2-40B4-BE49-F238E27FC236}">
                <a16:creationId xmlns:a16="http://schemas.microsoft.com/office/drawing/2014/main" id="{889307FC-3BC8-48B0-A02B-FE726D11A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3" name="Slide Number Placeholder 2"/>
          <p:cNvSpPr>
            <a:spLocks noGrp="1"/>
          </p:cNvSpPr>
          <p:nvPr>
            <p:ph type="sldNum" sz="quarter" idx="4"/>
          </p:nvPr>
        </p:nvSpPr>
        <p:spPr>
          <a:xfrm>
            <a:off x="9166168" y="6265352"/>
            <a:ext cx="2743200" cy="365125"/>
          </a:xfrm>
          <a:prstGeom prst="rect">
            <a:avLst/>
          </a:prstGeom>
        </p:spPr>
        <p:txBody>
          <a:bodyPr vert="horz" lIns="91440" tIns="45720" rIns="91440" bIns="45720" rtlCol="0" anchor="ctr"/>
          <a:lstStyle>
            <a:lvl1pPr algn="r">
              <a:defRPr sz="1800" b="1">
                <a:solidFill>
                  <a:schemeClr val="tx1"/>
                </a:solidFill>
              </a:defRPr>
            </a:lvl1pPr>
          </a:lstStyle>
          <a:p>
            <a:fld id="{6A965CDC-B121-4BC6-8F7E-76464DE75A22}" type="slidenum">
              <a:rPr lang="en-GB" smtClean="0"/>
              <a:pPr/>
              <a:t>‹#›</a:t>
            </a:fld>
            <a:endParaRPr lang="en-GB" dirty="0"/>
          </a:p>
        </p:txBody>
      </p:sp>
      <p:pic>
        <p:nvPicPr>
          <p:cNvPr id="8" name="Picture 7">
            <a:extLst>
              <a:ext uri="{FF2B5EF4-FFF2-40B4-BE49-F238E27FC236}">
                <a16:creationId xmlns:a16="http://schemas.microsoft.com/office/drawing/2014/main" id="{F23415E3-273E-410A-8FEA-82CB5EA4408F}"/>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57359"/>
          <a:stretch/>
        </p:blipFill>
        <p:spPr>
          <a:xfrm>
            <a:off x="8150326" y="317693"/>
            <a:ext cx="2031683" cy="566562"/>
          </a:xfrm>
          <a:prstGeom prst="rect">
            <a:avLst/>
          </a:prstGeom>
        </p:spPr>
      </p:pic>
      <p:sp>
        <p:nvSpPr>
          <p:cNvPr id="2" name="Rectangle 1">
            <a:extLst>
              <a:ext uri="{FF2B5EF4-FFF2-40B4-BE49-F238E27FC236}">
                <a16:creationId xmlns:a16="http://schemas.microsoft.com/office/drawing/2014/main" id="{85D22F8D-A334-40DD-9932-50FBD93FD1E6}"/>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Graphical user interface&#10;&#10;Description automatically generated">
            <a:extLst>
              <a:ext uri="{FF2B5EF4-FFF2-40B4-BE49-F238E27FC236}">
                <a16:creationId xmlns:a16="http://schemas.microsoft.com/office/drawing/2014/main" id="{4B6F30DD-73B7-406B-B1B9-6C3F3D3F522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431452" y="227523"/>
            <a:ext cx="1477916" cy="681037"/>
          </a:xfrm>
          <a:prstGeom prst="rect">
            <a:avLst/>
          </a:prstGeom>
        </p:spPr>
      </p:pic>
      <p:pic>
        <p:nvPicPr>
          <p:cNvPr id="6" name="Picture 5">
            <a:extLst>
              <a:ext uri="{FF2B5EF4-FFF2-40B4-BE49-F238E27FC236}">
                <a16:creationId xmlns:a16="http://schemas.microsoft.com/office/drawing/2014/main" id="{0CAEB0A3-F32C-45AF-9E1E-569316E2F6F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7" y="5895215"/>
            <a:ext cx="12191985" cy="971096"/>
          </a:xfrm>
          <a:prstGeom prst="rect">
            <a:avLst/>
          </a:prstGeom>
        </p:spPr>
      </p:pic>
    </p:spTree>
    <p:extLst>
      <p:ext uri="{BB962C8B-B14F-4D97-AF65-F5344CB8AC3E}">
        <p14:creationId xmlns:p14="http://schemas.microsoft.com/office/powerpoint/2010/main" val="50450368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l" defTabSz="914400" rtl="0" eaLnBrk="1" latinLnBrk="0" hangingPunct="1">
        <a:lnSpc>
          <a:spcPct val="10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9444291-248B-491B-90C0-9E175C82EC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9" name="Text Placeholder 2">
            <a:extLst>
              <a:ext uri="{FF2B5EF4-FFF2-40B4-BE49-F238E27FC236}">
                <a16:creationId xmlns:a16="http://schemas.microsoft.com/office/drawing/2014/main" id="{889307FC-3BC8-48B0-A02B-FE726D11A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3" name="Slide Number Placeholder 2"/>
          <p:cNvSpPr>
            <a:spLocks noGrp="1"/>
          </p:cNvSpPr>
          <p:nvPr>
            <p:ph type="sldNum" sz="quarter" idx="4"/>
          </p:nvPr>
        </p:nvSpPr>
        <p:spPr>
          <a:xfrm>
            <a:off x="9166168" y="6265352"/>
            <a:ext cx="2743200" cy="365125"/>
          </a:xfrm>
          <a:prstGeom prst="rect">
            <a:avLst/>
          </a:prstGeom>
        </p:spPr>
        <p:txBody>
          <a:bodyPr vert="horz" lIns="91440" tIns="45720" rIns="91440" bIns="45720" rtlCol="0" anchor="ctr"/>
          <a:lstStyle>
            <a:lvl1pPr algn="r">
              <a:defRPr sz="1800" b="1">
                <a:solidFill>
                  <a:schemeClr val="tx1"/>
                </a:solidFill>
              </a:defRPr>
            </a:lvl1pPr>
          </a:lstStyle>
          <a:p>
            <a:fld id="{6A965CDC-B121-4BC6-8F7E-76464DE75A22}" type="slidenum">
              <a:rPr lang="en-GB" smtClean="0"/>
              <a:pPr/>
              <a:t>‹#›</a:t>
            </a:fld>
            <a:endParaRPr lang="en-GB" dirty="0"/>
          </a:p>
        </p:txBody>
      </p:sp>
      <p:pic>
        <p:nvPicPr>
          <p:cNvPr id="8" name="Picture 7">
            <a:extLst>
              <a:ext uri="{FF2B5EF4-FFF2-40B4-BE49-F238E27FC236}">
                <a16:creationId xmlns:a16="http://schemas.microsoft.com/office/drawing/2014/main" id="{F23415E3-273E-410A-8FEA-82CB5EA4408F}"/>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57359"/>
          <a:stretch/>
        </p:blipFill>
        <p:spPr>
          <a:xfrm>
            <a:off x="8150326" y="317693"/>
            <a:ext cx="2031683" cy="566562"/>
          </a:xfrm>
          <a:prstGeom prst="rect">
            <a:avLst/>
          </a:prstGeom>
        </p:spPr>
      </p:pic>
      <p:sp>
        <p:nvSpPr>
          <p:cNvPr id="2" name="Rectangle 1">
            <a:extLst>
              <a:ext uri="{FF2B5EF4-FFF2-40B4-BE49-F238E27FC236}">
                <a16:creationId xmlns:a16="http://schemas.microsoft.com/office/drawing/2014/main" id="{85D22F8D-A334-40DD-9932-50FBD93FD1E6}"/>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Graphical user interface&#10;&#10;Description automatically generated">
            <a:extLst>
              <a:ext uri="{FF2B5EF4-FFF2-40B4-BE49-F238E27FC236}">
                <a16:creationId xmlns:a16="http://schemas.microsoft.com/office/drawing/2014/main" id="{4B6F30DD-73B7-406B-B1B9-6C3F3D3F522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431452" y="227523"/>
            <a:ext cx="1477916" cy="681037"/>
          </a:xfrm>
          <a:prstGeom prst="rect">
            <a:avLst/>
          </a:prstGeom>
        </p:spPr>
      </p:pic>
      <p:pic>
        <p:nvPicPr>
          <p:cNvPr id="6" name="Picture 5">
            <a:extLst>
              <a:ext uri="{FF2B5EF4-FFF2-40B4-BE49-F238E27FC236}">
                <a16:creationId xmlns:a16="http://schemas.microsoft.com/office/drawing/2014/main" id="{0CAEB0A3-F32C-45AF-9E1E-569316E2F6F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7" y="5895215"/>
            <a:ext cx="12191985" cy="971096"/>
          </a:xfrm>
          <a:prstGeom prst="rect">
            <a:avLst/>
          </a:prstGeom>
        </p:spPr>
      </p:pic>
    </p:spTree>
    <p:extLst>
      <p:ext uri="{BB962C8B-B14F-4D97-AF65-F5344CB8AC3E}">
        <p14:creationId xmlns:p14="http://schemas.microsoft.com/office/powerpoint/2010/main" val="7927719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dt="0"/>
  <p:txStyles>
    <p:titleStyle>
      <a:lvl1pPr algn="l" defTabSz="914400" rtl="0" eaLnBrk="1" latinLnBrk="0" hangingPunct="1">
        <a:lnSpc>
          <a:spcPct val="10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6" Type="http://schemas.openxmlformats.org/officeDocument/2006/relationships/image" Target="../media/image57.png"/><Relationship Id="rId21" Type="http://schemas.openxmlformats.org/officeDocument/2006/relationships/image" Target="../media/image55.png"/><Relationship Id="rId34" Type="http://schemas.openxmlformats.org/officeDocument/2006/relationships/customXml" Target="../ink/ink19.xml"/><Relationship Id="rId42" Type="http://schemas.openxmlformats.org/officeDocument/2006/relationships/customXml" Target="../ink/ink27.xml"/><Relationship Id="rId47" Type="http://schemas.openxmlformats.org/officeDocument/2006/relationships/customXml" Target="../ink/ink31.xml"/><Relationship Id="rId50" Type="http://schemas.openxmlformats.org/officeDocument/2006/relationships/customXml" Target="../ink/ink34.xml"/><Relationship Id="rId55" Type="http://schemas.openxmlformats.org/officeDocument/2006/relationships/customXml" Target="../ink/ink39.xml"/><Relationship Id="rId63" Type="http://schemas.openxmlformats.org/officeDocument/2006/relationships/customXml" Target="../ink/ink46.xml"/><Relationship Id="rId7" Type="http://schemas.openxmlformats.org/officeDocument/2006/relationships/image" Target="../media/image49.png"/><Relationship Id="rId2" Type="http://schemas.openxmlformats.org/officeDocument/2006/relationships/image" Target="../media/image33.png"/><Relationship Id="rId16" Type="http://schemas.openxmlformats.org/officeDocument/2006/relationships/image" Target="../media/image53.png"/><Relationship Id="rId29" Type="http://schemas.openxmlformats.org/officeDocument/2006/relationships/customXml" Target="../ink/ink15.xml"/><Relationship Id="rId11" Type="http://schemas.openxmlformats.org/officeDocument/2006/relationships/customXml" Target="../ink/ink5.xml"/><Relationship Id="rId24" Type="http://schemas.openxmlformats.org/officeDocument/2006/relationships/customXml" Target="../ink/ink12.xml"/><Relationship Id="rId32" Type="http://schemas.openxmlformats.org/officeDocument/2006/relationships/customXml" Target="../ink/ink17.xml"/><Relationship Id="rId37" Type="http://schemas.openxmlformats.org/officeDocument/2006/relationships/customXml" Target="../ink/ink22.xml"/><Relationship Id="rId40" Type="http://schemas.openxmlformats.org/officeDocument/2006/relationships/customXml" Target="../ink/ink25.xml"/><Relationship Id="rId45" Type="http://schemas.openxmlformats.org/officeDocument/2006/relationships/image" Target="../media/image60.png"/><Relationship Id="rId53" Type="http://schemas.openxmlformats.org/officeDocument/2006/relationships/customXml" Target="../ink/ink37.xml"/><Relationship Id="rId58" Type="http://schemas.openxmlformats.org/officeDocument/2006/relationships/customXml" Target="../ink/ink42.xml"/><Relationship Id="rId5" Type="http://schemas.openxmlformats.org/officeDocument/2006/relationships/image" Target="../media/image48.png"/><Relationship Id="rId61" Type="http://schemas.openxmlformats.org/officeDocument/2006/relationships/image" Target="../media/image61.png"/><Relationship Id="rId19" Type="http://schemas.openxmlformats.org/officeDocument/2006/relationships/image" Target="../media/image54.png"/><Relationship Id="rId14" Type="http://schemas.openxmlformats.org/officeDocument/2006/relationships/image" Target="../media/image52.png"/><Relationship Id="rId22" Type="http://schemas.openxmlformats.org/officeDocument/2006/relationships/customXml" Target="../ink/ink11.xml"/><Relationship Id="rId27" Type="http://schemas.openxmlformats.org/officeDocument/2006/relationships/customXml" Target="../ink/ink14.xml"/><Relationship Id="rId30" Type="http://schemas.openxmlformats.org/officeDocument/2006/relationships/image" Target="../media/image59.png"/><Relationship Id="rId35" Type="http://schemas.openxmlformats.org/officeDocument/2006/relationships/customXml" Target="../ink/ink20.xml"/><Relationship Id="rId43" Type="http://schemas.openxmlformats.org/officeDocument/2006/relationships/customXml" Target="../ink/ink28.xml"/><Relationship Id="rId48" Type="http://schemas.openxmlformats.org/officeDocument/2006/relationships/customXml" Target="../ink/ink32.xml"/><Relationship Id="rId56" Type="http://schemas.openxmlformats.org/officeDocument/2006/relationships/customXml" Target="../ink/ink40.xml"/><Relationship Id="rId64" Type="http://schemas.openxmlformats.org/officeDocument/2006/relationships/customXml" Target="../ink/ink47.xml"/><Relationship Id="rId8" Type="http://schemas.openxmlformats.org/officeDocument/2006/relationships/customXml" Target="../ink/ink3.xml"/><Relationship Id="rId51" Type="http://schemas.openxmlformats.org/officeDocument/2006/relationships/customXml" Target="../ink/ink35.xml"/><Relationship Id="rId3" Type="http://schemas.openxmlformats.org/officeDocument/2006/relationships/image" Target="../media/image34.png"/><Relationship Id="rId12" Type="http://schemas.openxmlformats.org/officeDocument/2006/relationships/image" Target="../media/image51.png"/><Relationship Id="rId17" Type="http://schemas.openxmlformats.org/officeDocument/2006/relationships/customXml" Target="../ink/ink8.xml"/><Relationship Id="rId25" Type="http://schemas.openxmlformats.org/officeDocument/2006/relationships/customXml" Target="../ink/ink13.xml"/><Relationship Id="rId33" Type="http://schemas.openxmlformats.org/officeDocument/2006/relationships/customXml" Target="../ink/ink18.xml"/><Relationship Id="rId38" Type="http://schemas.openxmlformats.org/officeDocument/2006/relationships/customXml" Target="../ink/ink23.xml"/><Relationship Id="rId46" Type="http://schemas.openxmlformats.org/officeDocument/2006/relationships/customXml" Target="../ink/ink30.xml"/><Relationship Id="rId59" Type="http://schemas.openxmlformats.org/officeDocument/2006/relationships/customXml" Target="../ink/ink43.xml"/><Relationship Id="rId20" Type="http://schemas.openxmlformats.org/officeDocument/2006/relationships/customXml" Target="../ink/ink10.xml"/><Relationship Id="rId41" Type="http://schemas.openxmlformats.org/officeDocument/2006/relationships/customXml" Target="../ink/ink26.xml"/><Relationship Id="rId54" Type="http://schemas.openxmlformats.org/officeDocument/2006/relationships/customXml" Target="../ink/ink38.xml"/><Relationship Id="rId62" Type="http://schemas.openxmlformats.org/officeDocument/2006/relationships/customXml" Target="../ink/ink45.xml"/><Relationship Id="rId1" Type="http://schemas.openxmlformats.org/officeDocument/2006/relationships/slideLayout" Target="../slideLayouts/slideLayout15.xml"/><Relationship Id="rId6"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media/image56.png"/><Relationship Id="rId28" Type="http://schemas.openxmlformats.org/officeDocument/2006/relationships/image" Target="../media/image58.png"/><Relationship Id="rId36" Type="http://schemas.openxmlformats.org/officeDocument/2006/relationships/customXml" Target="../ink/ink21.xml"/><Relationship Id="rId49" Type="http://schemas.openxmlformats.org/officeDocument/2006/relationships/customXml" Target="../ink/ink33.xml"/><Relationship Id="rId57" Type="http://schemas.openxmlformats.org/officeDocument/2006/relationships/customXml" Target="../ink/ink41.xml"/><Relationship Id="rId10" Type="http://schemas.openxmlformats.org/officeDocument/2006/relationships/image" Target="../media/image50.png"/><Relationship Id="rId31" Type="http://schemas.openxmlformats.org/officeDocument/2006/relationships/customXml" Target="../ink/ink16.xml"/><Relationship Id="rId44" Type="http://schemas.openxmlformats.org/officeDocument/2006/relationships/customXml" Target="../ink/ink29.xml"/><Relationship Id="rId52" Type="http://schemas.openxmlformats.org/officeDocument/2006/relationships/customXml" Target="../ink/ink36.xml"/><Relationship Id="rId60" Type="http://schemas.openxmlformats.org/officeDocument/2006/relationships/customXml" Target="../ink/ink44.xml"/><Relationship Id="rId65" Type="http://schemas.openxmlformats.org/officeDocument/2006/relationships/customXml" Target="../ink/ink48.xml"/><Relationship Id="rId4" Type="http://schemas.openxmlformats.org/officeDocument/2006/relationships/customXml" Target="../ink/ink1.xml"/><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customXml" Target="../ink/ink9.xml"/><Relationship Id="rId39" Type="http://schemas.openxmlformats.org/officeDocument/2006/relationships/customXml" Target="../ink/ink2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mailto:sath.engagement@nhs.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hyperlink" Target="http://www.sath.nhs.uk/about-us/hospitals-transformation-programme/" TargetMode="External"/><Relationship Id="rId4" Type="http://schemas.openxmlformats.org/officeDocument/2006/relationships/hyperlink" Target="mailto:sath.engagement@nhs.ne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mailto:sath.improvinghospitals@nhs.net" TargetMode="External"/><Relationship Id="rId5" Type="http://schemas.openxmlformats.org/officeDocument/2006/relationships/hyperlink" Target="mailto:sath.engagement@nhs.net" TargetMode="External"/><Relationship Id="rId4" Type="http://schemas.openxmlformats.org/officeDocument/2006/relationships/hyperlink" Target="http://www.sath.nhs.u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60A78-CDA0-E61C-3E54-F860D6E4AB52}"/>
              </a:ext>
            </a:extLst>
          </p:cNvPr>
          <p:cNvSpPr>
            <a:spLocks noGrp="1"/>
          </p:cNvSpPr>
          <p:nvPr>
            <p:ph type="body" sz="quarter" idx="10"/>
          </p:nvPr>
        </p:nvSpPr>
        <p:spPr>
          <a:xfrm>
            <a:off x="517680" y="1541079"/>
            <a:ext cx="5280994" cy="596952"/>
          </a:xfrm>
        </p:spPr>
        <p:txBody>
          <a:bodyPr/>
          <a:lstStyle/>
          <a:p>
            <a:r>
              <a:rPr lang="en-GB" dirty="0"/>
              <a:t>Hospitals Transformation Programme: Women and Children’s Focus Group</a:t>
            </a:r>
          </a:p>
          <a:p>
            <a:r>
              <a:rPr lang="en-GB" sz="2000" dirty="0"/>
              <a:t>14 September 2023</a:t>
            </a:r>
          </a:p>
          <a:p>
            <a:endParaRPr lang="en-GB" dirty="0"/>
          </a:p>
        </p:txBody>
      </p:sp>
    </p:spTree>
    <p:extLst>
      <p:ext uri="{BB962C8B-B14F-4D97-AF65-F5344CB8AC3E}">
        <p14:creationId xmlns:p14="http://schemas.microsoft.com/office/powerpoint/2010/main" val="331274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20770"/>
            <a:ext cx="12192000" cy="4778188"/>
          </a:xfrm>
          <a:prstGeom prst="rect">
            <a:avLst/>
          </a:prstGeom>
        </p:spPr>
      </p:pic>
      <p:sp>
        <p:nvSpPr>
          <p:cNvPr id="3" name="Text Placeholder 2">
            <a:extLst>
              <a:ext uri="{FF2B5EF4-FFF2-40B4-BE49-F238E27FC236}">
                <a16:creationId xmlns:a16="http://schemas.microsoft.com/office/drawing/2014/main" id="{18E1C1EE-4797-33BB-8BAB-C8B4FDC56741}"/>
              </a:ext>
            </a:extLst>
          </p:cNvPr>
          <p:cNvSpPr>
            <a:spLocks noGrp="1"/>
          </p:cNvSpPr>
          <p:nvPr>
            <p:ph type="body" sz="quarter" idx="10"/>
          </p:nvPr>
        </p:nvSpPr>
        <p:spPr>
          <a:xfrm>
            <a:off x="339850" y="322200"/>
            <a:ext cx="8618613" cy="596952"/>
          </a:xfrm>
        </p:spPr>
        <p:txBody>
          <a:bodyPr/>
          <a:lstStyle/>
          <a:p>
            <a:r>
              <a:rPr lang="en-GB" sz="2800" dirty="0"/>
              <a:t>Transport</a:t>
            </a:r>
          </a:p>
        </p:txBody>
      </p:sp>
      <p:sp>
        <p:nvSpPr>
          <p:cNvPr id="7" name="Text Placeholder 1">
            <a:extLst>
              <a:ext uri="{FF2B5EF4-FFF2-40B4-BE49-F238E27FC236}">
                <a16:creationId xmlns:a16="http://schemas.microsoft.com/office/drawing/2014/main" id="{7024325C-A746-A785-DA15-6ED83E755621}"/>
              </a:ext>
            </a:extLst>
          </p:cNvPr>
          <p:cNvSpPr txBox="1">
            <a:spLocks/>
          </p:cNvSpPr>
          <p:nvPr/>
        </p:nvSpPr>
        <p:spPr>
          <a:xfrm>
            <a:off x="339850" y="1258947"/>
            <a:ext cx="11650019" cy="4778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defRPr/>
            </a:pPr>
            <a:endParaRPr lang="en-GB" sz="2000" dirty="0">
              <a:solidFill>
                <a:srgbClr val="2E2E6E"/>
              </a:solidFill>
            </a:endParaRPr>
          </a:p>
        </p:txBody>
      </p:sp>
      <p:sp>
        <p:nvSpPr>
          <p:cNvPr id="4" name="TextBox 3">
            <a:extLst>
              <a:ext uri="{FF2B5EF4-FFF2-40B4-BE49-F238E27FC236}">
                <a16:creationId xmlns:a16="http://schemas.microsoft.com/office/drawing/2014/main" id="{60C7AA16-BF81-34C4-81A1-AA704B498444}"/>
              </a:ext>
            </a:extLst>
          </p:cNvPr>
          <p:cNvSpPr txBox="1"/>
          <p:nvPr/>
        </p:nvSpPr>
        <p:spPr>
          <a:xfrm>
            <a:off x="0" y="1693982"/>
            <a:ext cx="7512204" cy="584775"/>
          </a:xfrm>
          <a:prstGeom prst="rect">
            <a:avLst/>
          </a:prstGeom>
          <a:noFill/>
        </p:spPr>
        <p:txBody>
          <a:bodyPr wrap="square">
            <a:spAutoFit/>
          </a:bodyPr>
          <a:lstStyle/>
          <a:p>
            <a:endParaRPr lang="en-GB" sz="1600" dirty="0">
              <a:solidFill>
                <a:srgbClr val="000000"/>
              </a:solidFill>
              <a:latin typeface="Arial" panose="020B0604020202020204" pitchFamily="34" charset="0"/>
              <a:ea typeface="Calibri" panose="020F0502020204030204" pitchFamily="34" charset="0"/>
            </a:endParaRPr>
          </a:p>
          <a:p>
            <a:endParaRPr lang="en-GB" sz="1600" dirty="0">
              <a:solidFill>
                <a:srgbClr val="2E2E6E"/>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29E40E-C376-803E-DD70-A540B2FA3AFD}"/>
              </a:ext>
            </a:extLst>
          </p:cNvPr>
          <p:cNvPicPr>
            <a:picLocks noChangeAspect="1"/>
          </p:cNvPicPr>
          <p:nvPr/>
        </p:nvPicPr>
        <p:blipFill>
          <a:blip r:embed="rId4"/>
          <a:stretch>
            <a:fillRect/>
          </a:stretch>
        </p:blipFill>
        <p:spPr>
          <a:xfrm>
            <a:off x="7424083" y="1693982"/>
            <a:ext cx="4261458" cy="2813863"/>
          </a:xfrm>
          <a:prstGeom prst="rect">
            <a:avLst/>
          </a:prstGeom>
        </p:spPr>
      </p:pic>
      <p:sp>
        <p:nvSpPr>
          <p:cNvPr id="5" name="TextBox 4">
            <a:extLst>
              <a:ext uri="{FF2B5EF4-FFF2-40B4-BE49-F238E27FC236}">
                <a16:creationId xmlns:a16="http://schemas.microsoft.com/office/drawing/2014/main" id="{E1620508-B578-8807-AD6C-5BCC0C0453B0}"/>
              </a:ext>
            </a:extLst>
          </p:cNvPr>
          <p:cNvSpPr txBox="1"/>
          <p:nvPr/>
        </p:nvSpPr>
        <p:spPr>
          <a:xfrm>
            <a:off x="202130" y="1651641"/>
            <a:ext cx="6882103"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E2E6E"/>
                </a:solidFill>
                <a:effectLst/>
                <a:uLnTx/>
                <a:uFillTx/>
                <a:latin typeface="Arial MT Pro"/>
                <a:ea typeface="+mn-ea"/>
                <a:cs typeface="+mn-cs"/>
              </a:rPr>
              <a:t>Comprehensive review of the transport facilities onsite undertaken.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E2E6E"/>
                </a:solidFill>
                <a:effectLst/>
                <a:uLnTx/>
                <a:uFillTx/>
                <a:latin typeface="Arial MT Pro"/>
                <a:ea typeface="+mn-ea"/>
                <a:cs typeface="+mn-cs"/>
              </a:rPr>
              <a:t>Increase in overall parking.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E2E6E"/>
                </a:solidFill>
                <a:effectLst/>
                <a:uLnTx/>
                <a:uFillTx/>
                <a:latin typeface="Arial MT Pro"/>
                <a:ea typeface="+mn-ea"/>
                <a:cs typeface="+mn-cs"/>
              </a:rPr>
              <a:t>The staff car parking provision reorganised.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E2E6E"/>
                </a:solidFill>
                <a:effectLst/>
                <a:uLnTx/>
                <a:uFillTx/>
                <a:latin typeface="Arial MT Pro"/>
                <a:ea typeface="+mn-ea"/>
                <a:cs typeface="+mn-cs"/>
              </a:rPr>
              <a:t>Vehicle access points into the site will remain unchanged.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E2E6E"/>
                </a:solidFill>
                <a:effectLst/>
                <a:uLnTx/>
                <a:uFillTx/>
                <a:latin typeface="Arial MT Pro"/>
                <a:ea typeface="+mn-ea"/>
                <a:cs typeface="+mn-cs"/>
              </a:rPr>
              <a:t>Relocated hospital entrance, which will now face the major public car park.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E2E6E"/>
                </a:solidFill>
                <a:effectLst/>
                <a:uLnTx/>
                <a:uFillTx/>
                <a:latin typeface="Arial MT Pro"/>
                <a:ea typeface="+mn-ea"/>
                <a:cs typeface="+mn-cs"/>
              </a:rPr>
              <a:t>Increase in cycle parking. </a:t>
            </a:r>
          </a:p>
          <a:p>
            <a:pPr marR="0" lvl="0" algn="l" defTabSz="914400" rtl="0" eaLnBrk="1" fontAlgn="auto" latinLnBrk="0" hangingPunct="1">
              <a:lnSpc>
                <a:spcPct val="100000"/>
              </a:lnSpc>
              <a:spcBef>
                <a:spcPts val="0"/>
              </a:spcBef>
              <a:spcAft>
                <a:spcPts val="0"/>
              </a:spcAft>
              <a:buClrTx/>
              <a:buSzTx/>
              <a:tabLst/>
              <a:defRPr/>
            </a:pPr>
            <a:br>
              <a:rPr lang="en-GB" dirty="0">
                <a:solidFill>
                  <a:srgbClr val="2E2E6E"/>
                </a:solidFill>
                <a:latin typeface="Arial MT Pro"/>
              </a:rPr>
            </a:br>
            <a:endParaRPr lang="en-GB" dirty="0">
              <a:solidFill>
                <a:srgbClr val="2E2E6E"/>
              </a:solidFill>
              <a:latin typeface="Arial MT Pro"/>
            </a:endParaRPr>
          </a:p>
          <a:p>
            <a:pPr>
              <a:defRPr/>
            </a:pPr>
            <a:r>
              <a:rPr lang="en-GB" dirty="0">
                <a:solidFill>
                  <a:srgbClr val="2E2E6E"/>
                </a:solidFill>
              </a:rPr>
              <a:t>We will continue to work with service users, local communities and colleagues as we develop our Travel and Transport plans for both hospitals.</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2E2E6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6162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20770"/>
            <a:ext cx="12192000" cy="4778188"/>
          </a:xfrm>
          <a:prstGeom prst="rect">
            <a:avLst/>
          </a:prstGeom>
        </p:spPr>
      </p:pic>
      <p:sp>
        <p:nvSpPr>
          <p:cNvPr id="3" name="Text Placeholder 2">
            <a:extLst>
              <a:ext uri="{FF2B5EF4-FFF2-40B4-BE49-F238E27FC236}">
                <a16:creationId xmlns:a16="http://schemas.microsoft.com/office/drawing/2014/main" id="{18E1C1EE-4797-33BB-8BAB-C8B4FDC56741}"/>
              </a:ext>
            </a:extLst>
          </p:cNvPr>
          <p:cNvSpPr>
            <a:spLocks noGrp="1"/>
          </p:cNvSpPr>
          <p:nvPr>
            <p:ph type="body" sz="quarter" idx="10"/>
          </p:nvPr>
        </p:nvSpPr>
        <p:spPr>
          <a:xfrm>
            <a:off x="339850" y="322200"/>
            <a:ext cx="8618613" cy="596952"/>
          </a:xfrm>
        </p:spPr>
        <p:txBody>
          <a:bodyPr/>
          <a:lstStyle/>
          <a:p>
            <a:r>
              <a:rPr lang="en-GB" sz="2800" dirty="0"/>
              <a:t>Sustainability</a:t>
            </a:r>
          </a:p>
        </p:txBody>
      </p:sp>
      <p:sp>
        <p:nvSpPr>
          <p:cNvPr id="7" name="Text Placeholder 1">
            <a:extLst>
              <a:ext uri="{FF2B5EF4-FFF2-40B4-BE49-F238E27FC236}">
                <a16:creationId xmlns:a16="http://schemas.microsoft.com/office/drawing/2014/main" id="{7024325C-A746-A785-DA15-6ED83E755621}"/>
              </a:ext>
            </a:extLst>
          </p:cNvPr>
          <p:cNvSpPr txBox="1">
            <a:spLocks/>
          </p:cNvSpPr>
          <p:nvPr/>
        </p:nvSpPr>
        <p:spPr>
          <a:xfrm>
            <a:off x="339850" y="1258947"/>
            <a:ext cx="11650019" cy="4778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defRPr/>
            </a:pPr>
            <a:endParaRPr lang="en-GB" sz="2000" dirty="0">
              <a:solidFill>
                <a:srgbClr val="2E2E6E"/>
              </a:solidFill>
            </a:endParaRPr>
          </a:p>
        </p:txBody>
      </p:sp>
      <p:sp>
        <p:nvSpPr>
          <p:cNvPr id="4" name="TextBox 3">
            <a:extLst>
              <a:ext uri="{FF2B5EF4-FFF2-40B4-BE49-F238E27FC236}">
                <a16:creationId xmlns:a16="http://schemas.microsoft.com/office/drawing/2014/main" id="{60C7AA16-BF81-34C4-81A1-AA704B498444}"/>
              </a:ext>
            </a:extLst>
          </p:cNvPr>
          <p:cNvSpPr txBox="1"/>
          <p:nvPr/>
        </p:nvSpPr>
        <p:spPr>
          <a:xfrm>
            <a:off x="0" y="1693982"/>
            <a:ext cx="7512204" cy="584775"/>
          </a:xfrm>
          <a:prstGeom prst="rect">
            <a:avLst/>
          </a:prstGeom>
          <a:noFill/>
        </p:spPr>
        <p:txBody>
          <a:bodyPr wrap="square">
            <a:spAutoFit/>
          </a:bodyPr>
          <a:lstStyle/>
          <a:p>
            <a:endParaRPr lang="en-GB" sz="1600" dirty="0">
              <a:solidFill>
                <a:srgbClr val="000000"/>
              </a:solidFill>
              <a:latin typeface="Arial" panose="020B0604020202020204" pitchFamily="34" charset="0"/>
              <a:ea typeface="Calibri" panose="020F0502020204030204" pitchFamily="34" charset="0"/>
            </a:endParaRPr>
          </a:p>
          <a:p>
            <a:endParaRPr lang="en-GB" sz="1600" dirty="0">
              <a:solidFill>
                <a:srgbClr val="2E2E6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1620508-B578-8807-AD6C-5BCC0C0453B0}"/>
              </a:ext>
            </a:extLst>
          </p:cNvPr>
          <p:cNvSpPr txBox="1"/>
          <p:nvPr/>
        </p:nvSpPr>
        <p:spPr>
          <a:xfrm>
            <a:off x="137719" y="1869766"/>
            <a:ext cx="6882103" cy="3575338"/>
          </a:xfrm>
          <a:prstGeom prst="rect">
            <a:avLst/>
          </a:prstGeom>
          <a:noFill/>
        </p:spPr>
        <p:txBody>
          <a:bodyPr wrap="square" rtlCol="0">
            <a:spAutoFit/>
          </a:bodyPr>
          <a:lstStyle/>
          <a:p>
            <a:pPr marL="449368" marR="0" lvl="1" indent="-224684" algn="l" defTabSz="914400" rtl="0" eaLnBrk="1" fontAlgn="auto" latinLnBrk="0" hangingPunct="1">
              <a:lnSpc>
                <a:spcPts val="2497"/>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2E2E6E"/>
                </a:solidFill>
                <a:effectLst/>
                <a:uLnTx/>
                <a:uFillTx/>
                <a:latin typeface="Arial"/>
                <a:ea typeface="+mn-ea"/>
                <a:cs typeface="+mn-cs"/>
              </a:rPr>
              <a:t>Aim to achieve BREEAM excellent, using sustainable building solutions such as solar panels.</a:t>
            </a:r>
            <a:br>
              <a:rPr kumimoji="0" lang="en-US" b="0" i="0" u="none" strike="noStrike" kern="1200" cap="none" spc="0" normalizeH="0" baseline="0" noProof="0" dirty="0">
                <a:ln>
                  <a:noFill/>
                </a:ln>
                <a:solidFill>
                  <a:srgbClr val="2E2E6E"/>
                </a:solidFill>
                <a:effectLst/>
                <a:uLnTx/>
                <a:uFillTx/>
                <a:latin typeface="Arial"/>
                <a:ea typeface="+mn-ea"/>
                <a:cs typeface="+mn-cs"/>
              </a:rPr>
            </a:br>
            <a:endParaRPr kumimoji="0" lang="en-US" b="0" i="0" u="none" strike="noStrike" kern="1200" cap="none" spc="0" normalizeH="0" baseline="0" noProof="0" dirty="0">
              <a:ln>
                <a:noFill/>
              </a:ln>
              <a:solidFill>
                <a:srgbClr val="2E2E6E"/>
              </a:solidFill>
              <a:effectLst/>
              <a:uLnTx/>
              <a:uFillTx/>
              <a:latin typeface="Arial"/>
              <a:ea typeface="+mn-ea"/>
              <a:cs typeface="+mn-cs"/>
            </a:endParaRPr>
          </a:p>
          <a:p>
            <a:pPr marL="449368" marR="0" lvl="1" indent="-224684" algn="l" defTabSz="914400" rtl="0" eaLnBrk="1" fontAlgn="auto" latinLnBrk="0" hangingPunct="1">
              <a:lnSpc>
                <a:spcPts val="2497"/>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2E2E6E"/>
                </a:solidFill>
                <a:effectLst/>
                <a:uLnTx/>
                <a:uFillTx/>
                <a:latin typeface="Arial"/>
                <a:ea typeface="+mn-ea"/>
                <a:cs typeface="+mn-cs"/>
              </a:rPr>
              <a:t>The project aims to be Net Zero Ready which means the building will be capable of adapting to future sustainable technologies. </a:t>
            </a:r>
            <a:br>
              <a:rPr kumimoji="0" lang="en-US" b="0" i="0" u="none" strike="noStrike" kern="1200" cap="none" spc="0" normalizeH="0" baseline="0" noProof="0" dirty="0">
                <a:ln>
                  <a:noFill/>
                </a:ln>
                <a:solidFill>
                  <a:srgbClr val="2E2E6E"/>
                </a:solidFill>
                <a:effectLst/>
                <a:uLnTx/>
                <a:uFillTx/>
                <a:latin typeface="Arial"/>
                <a:ea typeface="+mn-ea"/>
                <a:cs typeface="+mn-cs"/>
              </a:rPr>
            </a:br>
            <a:endParaRPr kumimoji="0" lang="en-US" b="0" i="0" u="none" strike="noStrike" kern="1200" cap="none" spc="0" normalizeH="0" baseline="0" noProof="0" dirty="0">
              <a:ln>
                <a:noFill/>
              </a:ln>
              <a:solidFill>
                <a:srgbClr val="2E2E6E"/>
              </a:solidFill>
              <a:effectLst/>
              <a:uLnTx/>
              <a:uFillTx/>
              <a:latin typeface="Arial"/>
              <a:ea typeface="+mn-ea"/>
              <a:cs typeface="+mn-cs"/>
            </a:endParaRPr>
          </a:p>
          <a:p>
            <a:pPr marL="449368" marR="0" lvl="1" indent="-224684" algn="l" defTabSz="914400" rtl="0" eaLnBrk="1" fontAlgn="auto" latinLnBrk="0" hangingPunct="1">
              <a:lnSpc>
                <a:spcPts val="2497"/>
              </a:lnSpc>
              <a:spcBef>
                <a:spcPts val="0"/>
              </a:spcBef>
              <a:spcAft>
                <a:spcPts val="0"/>
              </a:spcAft>
              <a:buClrTx/>
              <a:buSzTx/>
              <a:buFont typeface="Arial"/>
              <a:buChar char="•"/>
              <a:tabLst/>
              <a:defRPr/>
            </a:pPr>
            <a:r>
              <a:rPr kumimoji="0" lang="en-US" b="0" i="0" u="none" strike="noStrike" kern="1200" cap="none" spc="0" normalizeH="0" baseline="0" noProof="0" dirty="0">
                <a:ln>
                  <a:noFill/>
                </a:ln>
                <a:solidFill>
                  <a:srgbClr val="2E2E6E"/>
                </a:solidFill>
                <a:effectLst/>
                <a:uLnTx/>
                <a:uFillTx/>
                <a:latin typeface="Arial"/>
                <a:ea typeface="+mn-ea"/>
                <a:cs typeface="+mn-cs"/>
              </a:rPr>
              <a:t>Proposals include neutral grassland, hedgerow mixed scrub and the introduction of shrub planting around the boundary of the building.</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2E2E6E"/>
              </a:solidFill>
              <a:effectLst/>
              <a:uLnTx/>
              <a:uFillTx/>
              <a:latin typeface="Arial" panose="020B0604020202020204"/>
              <a:ea typeface="+mn-ea"/>
              <a:cs typeface="+mn-cs"/>
            </a:endParaRPr>
          </a:p>
        </p:txBody>
      </p:sp>
      <p:sp>
        <p:nvSpPr>
          <p:cNvPr id="6" name="Freeform 6">
            <a:extLst>
              <a:ext uri="{FF2B5EF4-FFF2-40B4-BE49-F238E27FC236}">
                <a16:creationId xmlns:a16="http://schemas.microsoft.com/office/drawing/2014/main" id="{BDFCE9BD-A09B-26A7-1603-71C130A1FA60}"/>
              </a:ext>
            </a:extLst>
          </p:cNvPr>
          <p:cNvSpPr/>
          <p:nvPr/>
        </p:nvSpPr>
        <p:spPr>
          <a:xfrm>
            <a:off x="7084233" y="1986369"/>
            <a:ext cx="4717506" cy="2591351"/>
          </a:xfrm>
          <a:custGeom>
            <a:avLst/>
            <a:gdLst/>
            <a:ahLst/>
            <a:cxnLst/>
            <a:rect l="l" t="t" r="r" b="b"/>
            <a:pathLst>
              <a:path w="8030577" h="4584833">
                <a:moveTo>
                  <a:pt x="0" y="0"/>
                </a:moveTo>
                <a:lnTo>
                  <a:pt x="8030577" y="0"/>
                </a:lnTo>
                <a:lnTo>
                  <a:pt x="8030577" y="4584832"/>
                </a:lnTo>
                <a:lnTo>
                  <a:pt x="0" y="4584832"/>
                </a:lnTo>
                <a:lnTo>
                  <a:pt x="0" y="0"/>
                </a:lnTo>
                <a:close/>
              </a:path>
            </a:pathLst>
          </a:custGeom>
          <a:blipFill>
            <a:blip r:embed="rId4"/>
            <a:stretch>
              <a:fillRect/>
            </a:stretch>
          </a:blipFill>
        </p:spPr>
      </p:sp>
    </p:spTree>
    <p:extLst>
      <p:ext uri="{BB962C8B-B14F-4D97-AF65-F5344CB8AC3E}">
        <p14:creationId xmlns:p14="http://schemas.microsoft.com/office/powerpoint/2010/main" val="275052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20770"/>
            <a:ext cx="12192000" cy="4778188"/>
          </a:xfrm>
          <a:prstGeom prst="rect">
            <a:avLst/>
          </a:prstGeom>
        </p:spPr>
      </p:pic>
      <p:sp>
        <p:nvSpPr>
          <p:cNvPr id="7" name="Text Placeholder 1">
            <a:extLst>
              <a:ext uri="{FF2B5EF4-FFF2-40B4-BE49-F238E27FC236}">
                <a16:creationId xmlns:a16="http://schemas.microsoft.com/office/drawing/2014/main" id="{7024325C-A746-A785-DA15-6ED83E755621}"/>
              </a:ext>
            </a:extLst>
          </p:cNvPr>
          <p:cNvSpPr txBox="1">
            <a:spLocks/>
          </p:cNvSpPr>
          <p:nvPr/>
        </p:nvSpPr>
        <p:spPr>
          <a:xfrm>
            <a:off x="339850" y="1258947"/>
            <a:ext cx="11650019" cy="4778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defRPr/>
            </a:pPr>
            <a:endParaRPr lang="en-GB" sz="2000" dirty="0">
              <a:solidFill>
                <a:srgbClr val="2E2E6E"/>
              </a:solidFill>
            </a:endParaRPr>
          </a:p>
        </p:txBody>
      </p:sp>
      <p:sp>
        <p:nvSpPr>
          <p:cNvPr id="5" name="Text Placeholder 4">
            <a:extLst>
              <a:ext uri="{FF2B5EF4-FFF2-40B4-BE49-F238E27FC236}">
                <a16:creationId xmlns:a16="http://schemas.microsoft.com/office/drawing/2014/main" id="{8D23C920-F318-916A-06DD-59C9D188B0AF}"/>
              </a:ext>
            </a:extLst>
          </p:cNvPr>
          <p:cNvSpPr>
            <a:spLocks noGrp="1"/>
          </p:cNvSpPr>
          <p:nvPr>
            <p:ph type="body" sz="quarter" idx="10"/>
          </p:nvPr>
        </p:nvSpPr>
        <p:spPr>
          <a:xfrm>
            <a:off x="1027175" y="2522387"/>
            <a:ext cx="10137649" cy="1335238"/>
          </a:xfrm>
        </p:spPr>
        <p:txBody>
          <a:bodyPr/>
          <a:lstStyle/>
          <a:p>
            <a:pPr algn="ctr"/>
            <a:r>
              <a:rPr lang="en-GB" dirty="0"/>
              <a:t>Update from Women and Children’s Division </a:t>
            </a:r>
          </a:p>
        </p:txBody>
      </p:sp>
    </p:spTree>
    <p:extLst>
      <p:ext uri="{BB962C8B-B14F-4D97-AF65-F5344CB8AC3E}">
        <p14:creationId xmlns:p14="http://schemas.microsoft.com/office/powerpoint/2010/main" val="118513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9860F-8B87-1127-C09C-1587240CB7C1}"/>
              </a:ext>
            </a:extLst>
          </p:cNvPr>
          <p:cNvSpPr>
            <a:spLocks noGrp="1"/>
          </p:cNvSpPr>
          <p:nvPr>
            <p:ph type="body" sz="quarter" idx="10"/>
          </p:nvPr>
        </p:nvSpPr>
        <p:spPr>
          <a:xfrm>
            <a:off x="482599" y="321276"/>
            <a:ext cx="8530771" cy="596952"/>
          </a:xfrm>
        </p:spPr>
        <p:txBody>
          <a:bodyPr/>
          <a:lstStyle/>
          <a:p>
            <a:r>
              <a:rPr lang="en-GB" dirty="0"/>
              <a:t>Action log from previous meeting – </a:t>
            </a:r>
          </a:p>
          <a:p>
            <a:r>
              <a:rPr lang="en-GB" dirty="0"/>
              <a:t>5 June 2023</a:t>
            </a:r>
          </a:p>
        </p:txBody>
      </p:sp>
      <p:sp>
        <p:nvSpPr>
          <p:cNvPr id="4" name="Slide Number Placeholder 3">
            <a:extLst>
              <a:ext uri="{FF2B5EF4-FFF2-40B4-BE49-F238E27FC236}">
                <a16:creationId xmlns:a16="http://schemas.microsoft.com/office/drawing/2014/main" id="{16DFDB30-064B-39D9-8A42-0700B795A359}"/>
              </a:ext>
            </a:extLst>
          </p:cNvPr>
          <p:cNvSpPr>
            <a:spLocks noGrp="1"/>
          </p:cNvSpPr>
          <p:nvPr>
            <p:ph type="sldNum" sz="quarter" idx="12"/>
          </p:nvPr>
        </p:nvSpPr>
        <p:spPr/>
        <p:txBody>
          <a:bodyPr/>
          <a:lstStyle/>
          <a:p>
            <a:fld id="{6A965CDC-B121-4BC6-8F7E-76464DE75A22}" type="slidenum">
              <a:rPr lang="en-GB" smtClean="0"/>
              <a:pPr/>
              <a:t>13</a:t>
            </a:fld>
            <a:endParaRPr lang="en-GB" dirty="0"/>
          </a:p>
        </p:txBody>
      </p:sp>
      <p:graphicFrame>
        <p:nvGraphicFramePr>
          <p:cNvPr id="7" name="Table 6">
            <a:extLst>
              <a:ext uri="{FF2B5EF4-FFF2-40B4-BE49-F238E27FC236}">
                <a16:creationId xmlns:a16="http://schemas.microsoft.com/office/drawing/2014/main" id="{7B9B66D6-AB76-1876-D0D3-355BEE6009AD}"/>
              </a:ext>
            </a:extLst>
          </p:cNvPr>
          <p:cNvGraphicFramePr>
            <a:graphicFrameLocks noGrp="1"/>
          </p:cNvGraphicFramePr>
          <p:nvPr>
            <p:extLst>
              <p:ext uri="{D42A27DB-BD31-4B8C-83A1-F6EECF244321}">
                <p14:modId xmlns:p14="http://schemas.microsoft.com/office/powerpoint/2010/main" val="3853721064"/>
              </p:ext>
            </p:extLst>
          </p:nvPr>
        </p:nvGraphicFramePr>
        <p:xfrm>
          <a:off x="482599" y="1606191"/>
          <a:ext cx="10515600" cy="4243115"/>
        </p:xfrm>
        <a:graphic>
          <a:graphicData uri="http://schemas.openxmlformats.org/drawingml/2006/table">
            <a:tbl>
              <a:tblPr firstRow="1" firstCol="1" bandRow="1">
                <a:tableStyleId>{5C22544A-7EE6-4342-B048-85BDC9FD1C3A}</a:tableStyleId>
              </a:tblPr>
              <a:tblGrid>
                <a:gridCol w="758372">
                  <a:extLst>
                    <a:ext uri="{9D8B030D-6E8A-4147-A177-3AD203B41FA5}">
                      <a16:colId xmlns:a16="http://schemas.microsoft.com/office/drawing/2014/main" val="4262178141"/>
                    </a:ext>
                  </a:extLst>
                </a:gridCol>
                <a:gridCol w="1121229">
                  <a:extLst>
                    <a:ext uri="{9D8B030D-6E8A-4147-A177-3AD203B41FA5}">
                      <a16:colId xmlns:a16="http://schemas.microsoft.com/office/drawing/2014/main" val="3827146133"/>
                    </a:ext>
                  </a:extLst>
                </a:gridCol>
                <a:gridCol w="2626511">
                  <a:extLst>
                    <a:ext uri="{9D8B030D-6E8A-4147-A177-3AD203B41FA5}">
                      <a16:colId xmlns:a16="http://schemas.microsoft.com/office/drawing/2014/main" val="299416920"/>
                    </a:ext>
                  </a:extLst>
                </a:gridCol>
                <a:gridCol w="1502372">
                  <a:extLst>
                    <a:ext uri="{9D8B030D-6E8A-4147-A177-3AD203B41FA5}">
                      <a16:colId xmlns:a16="http://schemas.microsoft.com/office/drawing/2014/main" val="4057370199"/>
                    </a:ext>
                  </a:extLst>
                </a:gridCol>
                <a:gridCol w="1502372">
                  <a:extLst>
                    <a:ext uri="{9D8B030D-6E8A-4147-A177-3AD203B41FA5}">
                      <a16:colId xmlns:a16="http://schemas.microsoft.com/office/drawing/2014/main" val="1621476279"/>
                    </a:ext>
                  </a:extLst>
                </a:gridCol>
                <a:gridCol w="1502372">
                  <a:extLst>
                    <a:ext uri="{9D8B030D-6E8A-4147-A177-3AD203B41FA5}">
                      <a16:colId xmlns:a16="http://schemas.microsoft.com/office/drawing/2014/main" val="1071080089"/>
                    </a:ext>
                  </a:extLst>
                </a:gridCol>
                <a:gridCol w="1502372">
                  <a:extLst>
                    <a:ext uri="{9D8B030D-6E8A-4147-A177-3AD203B41FA5}">
                      <a16:colId xmlns:a16="http://schemas.microsoft.com/office/drawing/2014/main" val="1341395199"/>
                    </a:ext>
                  </a:extLst>
                </a:gridCol>
              </a:tblGrid>
              <a:tr h="277706">
                <a:tc>
                  <a:txBody>
                    <a:bodyPr/>
                    <a:lstStyle/>
                    <a:p>
                      <a:pPr>
                        <a:lnSpc>
                          <a:spcPct val="107000"/>
                        </a:lnSpc>
                        <a:spcAft>
                          <a:spcPts val="800"/>
                        </a:spcAft>
                      </a:pPr>
                      <a:r>
                        <a:rPr lang="en-GB" sz="900">
                          <a:effectLst/>
                        </a:rPr>
                        <a:t>Agenda Item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Date of Meeting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Action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Lead Officer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Timescale / Deadline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Comment / Feedback from Lead Officer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Action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extLst>
                  <a:ext uri="{0D108BD9-81ED-4DB2-BD59-A6C34878D82A}">
                    <a16:rowId xmlns:a16="http://schemas.microsoft.com/office/drawing/2014/main" val="822557839"/>
                  </a:ext>
                </a:extLst>
              </a:tr>
              <a:tr h="1271663">
                <a:tc>
                  <a:txBody>
                    <a:bodyPr/>
                    <a:lstStyle/>
                    <a:p>
                      <a:pPr>
                        <a:lnSpc>
                          <a:spcPct val="107000"/>
                        </a:lnSpc>
                        <a:spcAft>
                          <a:spcPts val="800"/>
                        </a:spcAft>
                      </a:pPr>
                      <a:r>
                        <a:rPr lang="en-GB" sz="900">
                          <a:effectLst/>
                        </a:rPr>
                        <a:t>Part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05/06/2023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Kate Ballinger to liaise with focus group member (MA - Focus group member) and Ruth Smith (Lead for Patient Experience) to discuss what the Trust can do to support Children with Learning Disabilities accessing our services.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Kate Ballinger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dirty="0">
                          <a:effectLst/>
                        </a:rPr>
                        <a:t> 30/06/2023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dirty="0">
                          <a:effectLst/>
                        </a:rPr>
                        <a:t>Introductory email sent 06/06/23 and plans to involve MA in development of alternative video tours of new build with 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COMPLETED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extLst>
                  <a:ext uri="{0D108BD9-81ED-4DB2-BD59-A6C34878D82A}">
                    <a16:rowId xmlns:a16="http://schemas.microsoft.com/office/drawing/2014/main" val="2210151513"/>
                  </a:ext>
                </a:extLst>
              </a:tr>
              <a:tr h="1697646">
                <a:tc>
                  <a:txBody>
                    <a:bodyPr/>
                    <a:lstStyle/>
                    <a:p>
                      <a:pPr>
                        <a:lnSpc>
                          <a:spcPct val="107000"/>
                        </a:lnSpc>
                        <a:spcAft>
                          <a:spcPts val="800"/>
                        </a:spcAft>
                      </a:pPr>
                      <a:r>
                        <a:rPr lang="en-GB" sz="900">
                          <a:effectLst/>
                        </a:rPr>
                        <a:t>Part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05/06/2023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dirty="0">
                          <a:effectLst/>
                        </a:rPr>
                        <a:t>Julie Plant to contact questioner (MA - Focus group member) regarding involvement in the current facilities and additionally advise for reassurance, that there is now a Paediatric Mental Health Nurse employed as part of the children's unit which she will also be happy to discuss with MA.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Julie Plant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dirty="0">
                          <a:effectLst/>
                        </a:rPr>
                        <a:t> 30/09/2023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dirty="0">
                          <a:effectLst/>
                        </a:rPr>
                        <a:t>Contact made by Julie Plant (delayed due to unavoidable circumstances) and meetings have been arranged to discuss further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dirty="0">
                          <a:effectLst/>
                        </a:rPr>
                        <a:t>COMPLETED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extLst>
                  <a:ext uri="{0D108BD9-81ED-4DB2-BD59-A6C34878D82A}">
                    <a16:rowId xmlns:a16="http://schemas.microsoft.com/office/drawing/2014/main" val="2394865551"/>
                  </a:ext>
                </a:extLst>
              </a:tr>
              <a:tr h="987675">
                <a:tc>
                  <a:txBody>
                    <a:bodyPr/>
                    <a:lstStyle/>
                    <a:p>
                      <a:pPr>
                        <a:lnSpc>
                          <a:spcPct val="107000"/>
                        </a:lnSpc>
                        <a:spcAft>
                          <a:spcPts val="800"/>
                        </a:spcAft>
                      </a:pPr>
                      <a:r>
                        <a:rPr lang="en-GB" sz="900">
                          <a:effectLst/>
                        </a:rPr>
                        <a:t>Part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05/06/2023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The earlier slide which mentioned the digital links, are you working with Wales for the cross boarder digital links? Kate Ballinger to contact the digital team to find out current position.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Kate Ballinger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dirty="0">
                          <a:effectLst/>
                        </a:rPr>
                        <a:t> 31/07/2023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a:effectLst/>
                        </a:rPr>
                        <a:t>Information received from Digital team and passed on the HG at Powys Teaching Health Board.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tc>
                  <a:txBody>
                    <a:bodyPr/>
                    <a:lstStyle/>
                    <a:p>
                      <a:pPr>
                        <a:lnSpc>
                          <a:spcPct val="107000"/>
                        </a:lnSpc>
                        <a:spcAft>
                          <a:spcPts val="800"/>
                        </a:spcAft>
                      </a:pPr>
                      <a:r>
                        <a:rPr lang="en-GB" sz="900" dirty="0">
                          <a:effectLst/>
                        </a:rPr>
                        <a:t>COMPLETED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4" marR="54284" marT="0" marB="0"/>
                </a:tc>
                <a:extLst>
                  <a:ext uri="{0D108BD9-81ED-4DB2-BD59-A6C34878D82A}">
                    <a16:rowId xmlns:a16="http://schemas.microsoft.com/office/drawing/2014/main" val="1641140561"/>
                  </a:ext>
                </a:extLst>
              </a:tr>
            </a:tbl>
          </a:graphicData>
        </a:graphic>
      </p:graphicFrame>
    </p:spTree>
    <p:extLst>
      <p:ext uri="{BB962C8B-B14F-4D97-AF65-F5344CB8AC3E}">
        <p14:creationId xmlns:p14="http://schemas.microsoft.com/office/powerpoint/2010/main" val="91098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89860F-8B87-1127-C09C-1587240CB7C1}"/>
              </a:ext>
            </a:extLst>
          </p:cNvPr>
          <p:cNvSpPr>
            <a:spLocks noGrp="1"/>
          </p:cNvSpPr>
          <p:nvPr>
            <p:ph type="body" sz="quarter" idx="10"/>
          </p:nvPr>
        </p:nvSpPr>
        <p:spPr>
          <a:xfrm>
            <a:off x="482599" y="321276"/>
            <a:ext cx="8530771" cy="596952"/>
          </a:xfrm>
        </p:spPr>
        <p:txBody>
          <a:bodyPr/>
          <a:lstStyle/>
          <a:p>
            <a:r>
              <a:rPr lang="en-GB" dirty="0"/>
              <a:t>Action log from previous meeting –</a:t>
            </a:r>
          </a:p>
          <a:p>
            <a:r>
              <a:rPr lang="en-GB" dirty="0"/>
              <a:t>5 June 2023</a:t>
            </a:r>
          </a:p>
        </p:txBody>
      </p:sp>
      <p:sp>
        <p:nvSpPr>
          <p:cNvPr id="4" name="Slide Number Placeholder 3">
            <a:extLst>
              <a:ext uri="{FF2B5EF4-FFF2-40B4-BE49-F238E27FC236}">
                <a16:creationId xmlns:a16="http://schemas.microsoft.com/office/drawing/2014/main" id="{16DFDB30-064B-39D9-8A42-0700B795A359}"/>
              </a:ext>
            </a:extLst>
          </p:cNvPr>
          <p:cNvSpPr>
            <a:spLocks noGrp="1"/>
          </p:cNvSpPr>
          <p:nvPr>
            <p:ph type="sldNum" sz="quarter" idx="12"/>
          </p:nvPr>
        </p:nvSpPr>
        <p:spPr/>
        <p:txBody>
          <a:bodyPr/>
          <a:lstStyle/>
          <a:p>
            <a:fld id="{6A965CDC-B121-4BC6-8F7E-76464DE75A22}" type="slidenum">
              <a:rPr lang="en-GB" smtClean="0"/>
              <a:pPr/>
              <a:t>14</a:t>
            </a:fld>
            <a:endParaRPr lang="en-GB" dirty="0"/>
          </a:p>
        </p:txBody>
      </p:sp>
      <p:graphicFrame>
        <p:nvGraphicFramePr>
          <p:cNvPr id="2" name="Table 1">
            <a:extLst>
              <a:ext uri="{FF2B5EF4-FFF2-40B4-BE49-F238E27FC236}">
                <a16:creationId xmlns:a16="http://schemas.microsoft.com/office/drawing/2014/main" id="{F6712AC5-3238-C708-B9DA-F13BFF719720}"/>
              </a:ext>
            </a:extLst>
          </p:cNvPr>
          <p:cNvGraphicFramePr>
            <a:graphicFrameLocks noGrp="1"/>
          </p:cNvGraphicFramePr>
          <p:nvPr>
            <p:extLst>
              <p:ext uri="{D42A27DB-BD31-4B8C-83A1-F6EECF244321}">
                <p14:modId xmlns:p14="http://schemas.microsoft.com/office/powerpoint/2010/main" val="2183679640"/>
              </p:ext>
            </p:extLst>
          </p:nvPr>
        </p:nvGraphicFramePr>
        <p:xfrm>
          <a:off x="482599" y="1611844"/>
          <a:ext cx="11709404" cy="4351337"/>
        </p:xfrm>
        <a:graphic>
          <a:graphicData uri="http://schemas.openxmlformats.org/drawingml/2006/table">
            <a:tbl>
              <a:tblPr firstRow="1" firstCol="1" bandRow="1">
                <a:tableStyleId>{5C22544A-7EE6-4342-B048-85BDC9FD1C3A}</a:tableStyleId>
              </a:tblPr>
              <a:tblGrid>
                <a:gridCol w="812802">
                  <a:extLst>
                    <a:ext uri="{9D8B030D-6E8A-4147-A177-3AD203B41FA5}">
                      <a16:colId xmlns:a16="http://schemas.microsoft.com/office/drawing/2014/main" val="599711510"/>
                    </a:ext>
                  </a:extLst>
                </a:gridCol>
                <a:gridCol w="892629">
                  <a:extLst>
                    <a:ext uri="{9D8B030D-6E8A-4147-A177-3AD203B41FA5}">
                      <a16:colId xmlns:a16="http://schemas.microsoft.com/office/drawing/2014/main" val="470080311"/>
                    </a:ext>
                  </a:extLst>
                </a:gridCol>
                <a:gridCol w="3312245">
                  <a:extLst>
                    <a:ext uri="{9D8B030D-6E8A-4147-A177-3AD203B41FA5}">
                      <a16:colId xmlns:a16="http://schemas.microsoft.com/office/drawing/2014/main" val="1299154227"/>
                    </a:ext>
                  </a:extLst>
                </a:gridCol>
                <a:gridCol w="1672932">
                  <a:extLst>
                    <a:ext uri="{9D8B030D-6E8A-4147-A177-3AD203B41FA5}">
                      <a16:colId xmlns:a16="http://schemas.microsoft.com/office/drawing/2014/main" val="3589685615"/>
                    </a:ext>
                  </a:extLst>
                </a:gridCol>
                <a:gridCol w="1672932">
                  <a:extLst>
                    <a:ext uri="{9D8B030D-6E8A-4147-A177-3AD203B41FA5}">
                      <a16:colId xmlns:a16="http://schemas.microsoft.com/office/drawing/2014/main" val="1287857472"/>
                    </a:ext>
                  </a:extLst>
                </a:gridCol>
                <a:gridCol w="1672932">
                  <a:extLst>
                    <a:ext uri="{9D8B030D-6E8A-4147-A177-3AD203B41FA5}">
                      <a16:colId xmlns:a16="http://schemas.microsoft.com/office/drawing/2014/main" val="258179297"/>
                    </a:ext>
                  </a:extLst>
                </a:gridCol>
                <a:gridCol w="1672932">
                  <a:extLst>
                    <a:ext uri="{9D8B030D-6E8A-4147-A177-3AD203B41FA5}">
                      <a16:colId xmlns:a16="http://schemas.microsoft.com/office/drawing/2014/main" val="2658264210"/>
                    </a:ext>
                  </a:extLst>
                </a:gridCol>
              </a:tblGrid>
              <a:tr h="1264299">
                <a:tc>
                  <a:txBody>
                    <a:bodyPr/>
                    <a:lstStyle/>
                    <a:p>
                      <a:pPr>
                        <a:lnSpc>
                          <a:spcPct val="107000"/>
                        </a:lnSpc>
                        <a:spcAft>
                          <a:spcPts val="800"/>
                        </a:spcAft>
                      </a:pPr>
                      <a:r>
                        <a:rPr lang="en-GB" sz="900">
                          <a:effectLst/>
                        </a:rPr>
                        <a:t>Part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b="0" dirty="0">
                          <a:solidFill>
                            <a:schemeClr val="tx1"/>
                          </a:solidFill>
                          <a:effectLst/>
                        </a:rPr>
                        <a:t>05/06/2023</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solidFill>
                      <a:schemeClr val="bg2"/>
                    </a:solidFill>
                  </a:tcPr>
                </a:tc>
                <a:tc>
                  <a:txBody>
                    <a:bodyPr/>
                    <a:lstStyle/>
                    <a:p>
                      <a:pPr>
                        <a:lnSpc>
                          <a:spcPct val="107000"/>
                        </a:lnSpc>
                        <a:spcAft>
                          <a:spcPts val="800"/>
                        </a:spcAft>
                      </a:pPr>
                      <a:r>
                        <a:rPr lang="en-GB" sz="900" b="0" dirty="0">
                          <a:solidFill>
                            <a:schemeClr val="tx1"/>
                          </a:solidFill>
                          <a:effectLst/>
                        </a:rPr>
                        <a:t>Julie Plant (Divisional Director of Nursing) to contact focus group members (JS and MA) to discuss the development of a children and young people participation group and also the parent element of the Post-Acute Care Enablement (PACE) team.</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solidFill>
                      <a:schemeClr val="bg2"/>
                    </a:solidFill>
                  </a:tcPr>
                </a:tc>
                <a:tc>
                  <a:txBody>
                    <a:bodyPr/>
                    <a:lstStyle/>
                    <a:p>
                      <a:pPr>
                        <a:lnSpc>
                          <a:spcPct val="107000"/>
                        </a:lnSpc>
                        <a:spcAft>
                          <a:spcPts val="800"/>
                        </a:spcAft>
                      </a:pPr>
                      <a:r>
                        <a:rPr lang="en-GB" sz="900" b="0" dirty="0">
                          <a:solidFill>
                            <a:schemeClr val="tx1"/>
                          </a:solidFill>
                          <a:effectLst/>
                        </a:rPr>
                        <a:t>Julie Plant</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solidFill>
                      <a:schemeClr val="bg2"/>
                    </a:solidFill>
                  </a:tcPr>
                </a:tc>
                <a:tc>
                  <a:txBody>
                    <a:bodyPr/>
                    <a:lstStyle/>
                    <a:p>
                      <a:pPr>
                        <a:lnSpc>
                          <a:spcPct val="107000"/>
                        </a:lnSpc>
                        <a:spcAft>
                          <a:spcPts val="800"/>
                        </a:spcAft>
                      </a:pPr>
                      <a:r>
                        <a:rPr lang="en-GB" sz="900" b="0" dirty="0">
                          <a:solidFill>
                            <a:schemeClr val="tx1"/>
                          </a:solidFill>
                          <a:effectLst/>
                        </a:rPr>
                        <a:t> 30/09/2023</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solidFill>
                      <a:schemeClr val="bg2"/>
                    </a:solidFill>
                  </a:tcPr>
                </a:tc>
                <a:tc>
                  <a:txBody>
                    <a:bodyPr/>
                    <a:lstStyle/>
                    <a:p>
                      <a:pPr>
                        <a:lnSpc>
                          <a:spcPct val="107000"/>
                        </a:lnSpc>
                        <a:spcAft>
                          <a:spcPts val="800"/>
                        </a:spcAft>
                      </a:pPr>
                      <a:r>
                        <a:rPr lang="en-GB" sz="900" b="0" dirty="0">
                          <a:solidFill>
                            <a:schemeClr val="tx1"/>
                          </a:solidFill>
                          <a:effectLst/>
                        </a:rPr>
                        <a:t>Contact made by Julie Plant (delayed due to unavoidable circumstances) and meetings have been arranged to discuss further</a:t>
                      </a:r>
                      <a:endParaRPr lang="en-GB"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solidFill>
                      <a:schemeClr val="bg2"/>
                    </a:solidFill>
                  </a:tcPr>
                </a:tc>
                <a:tc>
                  <a:txBody>
                    <a:bodyPr/>
                    <a:lstStyle/>
                    <a:p>
                      <a:pPr>
                        <a:lnSpc>
                          <a:spcPct val="107000"/>
                        </a:lnSpc>
                        <a:spcAft>
                          <a:spcPts val="800"/>
                        </a:spcAft>
                      </a:pPr>
                      <a:r>
                        <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COMPLETED</a:t>
                      </a:r>
                    </a:p>
                  </a:txBody>
                  <a:tcPr marL="53970" marR="53970" marT="0" marB="0">
                    <a:solidFill>
                      <a:schemeClr val="bg2"/>
                    </a:solidFill>
                  </a:tcPr>
                </a:tc>
                <a:extLst>
                  <a:ext uri="{0D108BD9-81ED-4DB2-BD59-A6C34878D82A}">
                    <a16:rowId xmlns:a16="http://schemas.microsoft.com/office/drawing/2014/main" val="4165131478"/>
                  </a:ext>
                </a:extLst>
              </a:tr>
              <a:tr h="840784">
                <a:tc>
                  <a:txBody>
                    <a:bodyPr/>
                    <a:lstStyle/>
                    <a:p>
                      <a:pPr>
                        <a:lnSpc>
                          <a:spcPct val="107000"/>
                        </a:lnSpc>
                        <a:spcAft>
                          <a:spcPts val="800"/>
                        </a:spcAft>
                      </a:pPr>
                      <a:r>
                        <a:rPr lang="en-GB" sz="900">
                          <a:effectLst/>
                        </a:rPr>
                        <a:t>Part 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dirty="0">
                          <a:effectLst/>
                        </a:rPr>
                        <a:t>05/06/2023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Kate Ballinger to introduce JS and MA to Ruth Smith (Head of Patient Experience) as one of her big focuses is around children and young people with learning disabilities.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Kate Ballinger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dirty="0">
                          <a:effectLst/>
                        </a:rPr>
                        <a:t> 30/06/2023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dirty="0">
                          <a:effectLst/>
                        </a:rPr>
                        <a:t>Introductory email sent 06/06/23 and plans to involve MA &amp; JS in development of alternative video tours of new build with RS.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dirty="0">
                          <a:effectLst/>
                        </a:rPr>
                        <a:t>COMPLETED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extLst>
                  <a:ext uri="{0D108BD9-81ED-4DB2-BD59-A6C34878D82A}">
                    <a16:rowId xmlns:a16="http://schemas.microsoft.com/office/drawing/2014/main" val="3120508287"/>
                  </a:ext>
                </a:extLst>
              </a:tr>
              <a:tr h="1123127">
                <a:tc>
                  <a:txBody>
                    <a:bodyPr/>
                    <a:lstStyle/>
                    <a:p>
                      <a:pPr>
                        <a:lnSpc>
                          <a:spcPct val="107000"/>
                        </a:lnSpc>
                        <a:spcAft>
                          <a:spcPts val="800"/>
                        </a:spcAft>
                      </a:pPr>
                      <a:r>
                        <a:rPr lang="en-GB" sz="900">
                          <a:effectLst/>
                        </a:rPr>
                        <a:t>Part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05/06/2023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Travel is coming up quite a bit in the conversations we're having. How do you think we can manage this together? It has been suggested hospital transport, what other solutions do you think there are?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Hannah Morris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dirty="0">
                          <a:effectLst/>
                        </a:rPr>
                        <a:t> 30/09/2023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Travel and Transport Group arranged for 28th September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COMPLETED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extLst>
                  <a:ext uri="{0D108BD9-81ED-4DB2-BD59-A6C34878D82A}">
                    <a16:rowId xmlns:a16="http://schemas.microsoft.com/office/drawing/2014/main" val="913800175"/>
                  </a:ext>
                </a:extLst>
              </a:tr>
              <a:tr h="1123127">
                <a:tc>
                  <a:txBody>
                    <a:bodyPr/>
                    <a:lstStyle/>
                    <a:p>
                      <a:pPr>
                        <a:lnSpc>
                          <a:spcPct val="107000"/>
                        </a:lnSpc>
                        <a:spcAft>
                          <a:spcPts val="800"/>
                        </a:spcAft>
                      </a:pPr>
                      <a:r>
                        <a:rPr lang="en-GB" sz="900">
                          <a:effectLst/>
                        </a:rPr>
                        <a:t>Part 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05/06/2023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Hannah Morris link with the ICS regarding feedback that Patient Participation Groups would find it useful to have a responsible lead within the ICS for patient groups (as they previously had within the CCG).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Hannah Morris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dirty="0">
                          <a:effectLst/>
                        </a:rPr>
                        <a:t> 31/07/2023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a:effectLst/>
                        </a:rPr>
                        <a:t>HM met with Kate Manning.  It was agreed that Kate would liaise with the Patient Participation Groups to look at how they link, share information and involve PPG groups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tc>
                  <a:txBody>
                    <a:bodyPr/>
                    <a:lstStyle/>
                    <a:p>
                      <a:pPr>
                        <a:lnSpc>
                          <a:spcPct val="107000"/>
                        </a:lnSpc>
                        <a:spcAft>
                          <a:spcPts val="800"/>
                        </a:spcAft>
                      </a:pPr>
                      <a:r>
                        <a:rPr lang="en-GB" sz="900" dirty="0">
                          <a:effectLst/>
                        </a:rPr>
                        <a:t>COMPLETED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70" marR="53970" marT="0" marB="0"/>
                </a:tc>
                <a:extLst>
                  <a:ext uri="{0D108BD9-81ED-4DB2-BD59-A6C34878D82A}">
                    <a16:rowId xmlns:a16="http://schemas.microsoft.com/office/drawing/2014/main" val="1436005696"/>
                  </a:ext>
                </a:extLst>
              </a:tr>
            </a:tbl>
          </a:graphicData>
        </a:graphic>
      </p:graphicFrame>
    </p:spTree>
    <p:extLst>
      <p:ext uri="{BB962C8B-B14F-4D97-AF65-F5344CB8AC3E}">
        <p14:creationId xmlns:p14="http://schemas.microsoft.com/office/powerpoint/2010/main" val="272182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1A0A67-B968-5909-7093-FCE5021545A6}"/>
              </a:ext>
            </a:extLst>
          </p:cNvPr>
          <p:cNvSpPr>
            <a:spLocks noGrp="1"/>
          </p:cNvSpPr>
          <p:nvPr>
            <p:ph type="body" sz="quarter" idx="11"/>
          </p:nvPr>
        </p:nvSpPr>
        <p:spPr/>
        <p:txBody>
          <a:bodyPr>
            <a:normAutofit/>
          </a:bodyPr>
          <a:lstStyle/>
          <a:p>
            <a:r>
              <a:rPr lang="en-GB" dirty="0"/>
              <a:t>HTP Quarterly summary</a:t>
            </a:r>
          </a:p>
          <a:p>
            <a:pPr marL="285750" indent="-285750">
              <a:buFont typeface="Arial" panose="020B0604020202020204" pitchFamily="34" charset="0"/>
              <a:buChar char="•"/>
            </a:pPr>
            <a:r>
              <a:rPr lang="en-GB" dirty="0"/>
              <a:t>EHIIA development</a:t>
            </a:r>
          </a:p>
          <a:p>
            <a:pPr marL="285750" indent="-285750">
              <a:buFont typeface="Arial" panose="020B0604020202020204" pitchFamily="34" charset="0"/>
              <a:buChar char="•"/>
            </a:pPr>
            <a:r>
              <a:rPr lang="en-GB" dirty="0"/>
              <a:t>1:200 departmental design for Maternity services, Neonatology, Paediatrics and Gynaecology</a:t>
            </a:r>
          </a:p>
          <a:p>
            <a:pPr marL="285750" indent="-285750">
              <a:buFont typeface="Arial" panose="020B0604020202020204" pitchFamily="34" charset="0"/>
              <a:buChar char="•"/>
            </a:pPr>
            <a:r>
              <a:rPr lang="en-GB" dirty="0"/>
              <a:t>Room Data Sheet detail</a:t>
            </a:r>
          </a:p>
          <a:p>
            <a:pPr marL="285750" indent="-285750">
              <a:buFont typeface="Arial" panose="020B0604020202020204" pitchFamily="34" charset="0"/>
              <a:buChar char="•"/>
            </a:pPr>
            <a:r>
              <a:rPr lang="en-GB" dirty="0"/>
              <a:t>Public engagement during planning permission consultation</a:t>
            </a:r>
          </a:p>
          <a:p>
            <a:pPr marL="285750" indent="-285750">
              <a:buFont typeface="Arial" panose="020B0604020202020204" pitchFamily="34" charset="0"/>
              <a:buChar char="•"/>
            </a:pPr>
            <a:endParaRPr lang="en-GB" dirty="0"/>
          </a:p>
          <a:p>
            <a:r>
              <a:rPr lang="en-GB" dirty="0"/>
              <a:t>Next 3 months</a:t>
            </a:r>
          </a:p>
          <a:p>
            <a:pPr marL="285750" indent="-285750">
              <a:buFont typeface="Arial" panose="020B0604020202020204" pitchFamily="34" charset="0"/>
              <a:buChar char="•"/>
            </a:pPr>
            <a:r>
              <a:rPr lang="en-GB" dirty="0"/>
              <a:t>1:50 design and room data sheet collation</a:t>
            </a:r>
          </a:p>
          <a:p>
            <a:pPr marL="285750" indent="-285750">
              <a:buFont typeface="Arial" panose="020B0604020202020204" pitchFamily="34" charset="0"/>
              <a:buChar char="•"/>
            </a:pPr>
            <a:r>
              <a:rPr lang="en-GB" dirty="0"/>
              <a:t>Continuation of work programme to deliver the clinical model e.g. pathways, workforce and estate allocation</a:t>
            </a:r>
          </a:p>
          <a:p>
            <a:pPr marL="285750" indent="-285750">
              <a:buFont typeface="Arial" panose="020B0604020202020204" pitchFamily="34" charset="0"/>
              <a:buChar char="•"/>
            </a:pPr>
            <a:endParaRPr lang="en-GB" dirty="0"/>
          </a:p>
          <a:p>
            <a:endParaRPr lang="en-GB" dirty="0"/>
          </a:p>
          <a:p>
            <a:endParaRPr lang="en-GB" dirty="0"/>
          </a:p>
        </p:txBody>
      </p:sp>
      <p:sp>
        <p:nvSpPr>
          <p:cNvPr id="3" name="Text Placeholder 2">
            <a:extLst>
              <a:ext uri="{FF2B5EF4-FFF2-40B4-BE49-F238E27FC236}">
                <a16:creationId xmlns:a16="http://schemas.microsoft.com/office/drawing/2014/main" id="{B9D8D138-055C-70D2-1BE8-C4EE183E3087}"/>
              </a:ext>
            </a:extLst>
          </p:cNvPr>
          <p:cNvSpPr>
            <a:spLocks noGrp="1"/>
          </p:cNvSpPr>
          <p:nvPr>
            <p:ph type="body" sz="quarter" idx="10"/>
          </p:nvPr>
        </p:nvSpPr>
        <p:spPr/>
        <p:txBody>
          <a:bodyPr/>
          <a:lstStyle/>
          <a:p>
            <a:r>
              <a:rPr lang="en-GB" dirty="0"/>
              <a:t>Women &amp; Children’s Division</a:t>
            </a:r>
          </a:p>
        </p:txBody>
      </p:sp>
      <p:sp>
        <p:nvSpPr>
          <p:cNvPr id="4" name="Slide Number Placeholder 3">
            <a:extLst>
              <a:ext uri="{FF2B5EF4-FFF2-40B4-BE49-F238E27FC236}">
                <a16:creationId xmlns:a16="http://schemas.microsoft.com/office/drawing/2014/main" id="{2CB2C903-222E-3AB8-8B5B-DA271853BB61}"/>
              </a:ext>
            </a:extLst>
          </p:cNvPr>
          <p:cNvSpPr>
            <a:spLocks noGrp="1"/>
          </p:cNvSpPr>
          <p:nvPr>
            <p:ph type="sldNum" sz="quarter" idx="12"/>
          </p:nvPr>
        </p:nvSpPr>
        <p:spPr/>
        <p:txBody>
          <a:bodyPr/>
          <a:lstStyle/>
          <a:p>
            <a:fld id="{6A965CDC-B121-4BC6-8F7E-76464DE75A22}" type="slidenum">
              <a:rPr lang="en-GB" smtClean="0"/>
              <a:pPr/>
              <a:t>15</a:t>
            </a:fld>
            <a:endParaRPr lang="en-GB" dirty="0"/>
          </a:p>
        </p:txBody>
      </p:sp>
    </p:spTree>
    <p:extLst>
      <p:ext uri="{BB962C8B-B14F-4D97-AF65-F5344CB8AC3E}">
        <p14:creationId xmlns:p14="http://schemas.microsoft.com/office/powerpoint/2010/main" val="410387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2A105-1E46-5D26-F606-BFEA50201A4B}"/>
              </a:ext>
            </a:extLst>
          </p:cNvPr>
          <p:cNvSpPr>
            <a:spLocks noGrp="1"/>
          </p:cNvSpPr>
          <p:nvPr>
            <p:ph type="body" sz="quarter" idx="10"/>
          </p:nvPr>
        </p:nvSpPr>
        <p:spPr/>
        <p:txBody>
          <a:bodyPr/>
          <a:lstStyle/>
          <a:p>
            <a:r>
              <a:rPr lang="en-GB" sz="2400" dirty="0"/>
              <a:t>In continuing the programme, we will need input from across the Divisions to develop detailed plans</a:t>
            </a:r>
          </a:p>
        </p:txBody>
      </p:sp>
      <p:sp>
        <p:nvSpPr>
          <p:cNvPr id="3" name="Slide Number Placeholder 2">
            <a:extLst>
              <a:ext uri="{FF2B5EF4-FFF2-40B4-BE49-F238E27FC236}">
                <a16:creationId xmlns:a16="http://schemas.microsoft.com/office/drawing/2014/main" id="{8DFF6A2C-05C1-D7F0-681D-496D36323EC9}"/>
              </a:ext>
            </a:extLst>
          </p:cNvPr>
          <p:cNvSpPr>
            <a:spLocks noGrp="1"/>
          </p:cNvSpPr>
          <p:nvPr>
            <p:ph type="sldNum" sz="quarter" idx="12"/>
          </p:nvPr>
        </p:nvSpPr>
        <p:spPr/>
        <p:txBody>
          <a:bodyPr/>
          <a:lstStyle/>
          <a:p>
            <a:fld id="{6A965CDC-B121-4BC6-8F7E-76464DE75A22}" type="slidenum">
              <a:rPr lang="en-GB" smtClean="0"/>
              <a:pPr/>
              <a:t>16</a:t>
            </a:fld>
            <a:endParaRPr lang="en-GB"/>
          </a:p>
        </p:txBody>
      </p:sp>
      <p:sp>
        <p:nvSpPr>
          <p:cNvPr id="4" name="Rectangle 3">
            <a:extLst>
              <a:ext uri="{FF2B5EF4-FFF2-40B4-BE49-F238E27FC236}">
                <a16:creationId xmlns:a16="http://schemas.microsoft.com/office/drawing/2014/main" id="{60BDA0EF-9B1E-00B1-1930-E4F0F62EBB41}"/>
              </a:ext>
            </a:extLst>
          </p:cNvPr>
          <p:cNvSpPr/>
          <p:nvPr/>
        </p:nvSpPr>
        <p:spPr>
          <a:xfrm>
            <a:off x="482600" y="1226555"/>
            <a:ext cx="11219544" cy="59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accent3"/>
                </a:solidFill>
                <a:effectLst/>
              </a:rPr>
              <a:t>The following areas will need significant input from across the Trust through the FBC period</a:t>
            </a:r>
            <a:endParaRPr lang="en-GB" sz="16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10">
            <a:extLst>
              <a:ext uri="{FF2B5EF4-FFF2-40B4-BE49-F238E27FC236}">
                <a16:creationId xmlns:a16="http://schemas.microsoft.com/office/drawing/2014/main" id="{05E6CF43-E5A5-4D6D-E6C1-40AF064F4D36}"/>
              </a:ext>
            </a:extLst>
          </p:cNvPr>
          <p:cNvGraphicFramePr>
            <a:graphicFrameLocks noGrp="1"/>
          </p:cNvGraphicFramePr>
          <p:nvPr/>
        </p:nvGraphicFramePr>
        <p:xfrm>
          <a:off x="1219201" y="1671104"/>
          <a:ext cx="10482943" cy="4414320"/>
        </p:xfrm>
        <a:graphic>
          <a:graphicData uri="http://schemas.openxmlformats.org/drawingml/2006/table">
            <a:tbl>
              <a:tblPr>
                <a:tableStyleId>{5C22544A-7EE6-4342-B048-85BDC9FD1C3A}</a:tableStyleId>
              </a:tblPr>
              <a:tblGrid>
                <a:gridCol w="2161498">
                  <a:extLst>
                    <a:ext uri="{9D8B030D-6E8A-4147-A177-3AD203B41FA5}">
                      <a16:colId xmlns:a16="http://schemas.microsoft.com/office/drawing/2014/main" val="2960749771"/>
                    </a:ext>
                  </a:extLst>
                </a:gridCol>
                <a:gridCol w="5308423">
                  <a:extLst>
                    <a:ext uri="{9D8B030D-6E8A-4147-A177-3AD203B41FA5}">
                      <a16:colId xmlns:a16="http://schemas.microsoft.com/office/drawing/2014/main" val="1006526665"/>
                    </a:ext>
                  </a:extLst>
                </a:gridCol>
                <a:gridCol w="1506511">
                  <a:extLst>
                    <a:ext uri="{9D8B030D-6E8A-4147-A177-3AD203B41FA5}">
                      <a16:colId xmlns:a16="http://schemas.microsoft.com/office/drawing/2014/main" val="348681762"/>
                    </a:ext>
                  </a:extLst>
                </a:gridCol>
                <a:gridCol w="1506511">
                  <a:extLst>
                    <a:ext uri="{9D8B030D-6E8A-4147-A177-3AD203B41FA5}">
                      <a16:colId xmlns:a16="http://schemas.microsoft.com/office/drawing/2014/main" val="1197496306"/>
                    </a:ext>
                  </a:extLst>
                </a:gridCol>
              </a:tblGrid>
              <a:tr h="266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Key work area</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dirty="0"/>
                        <a:t>Requirement</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sz="1200" dirty="0"/>
                        <a:t>Key stakeholders (in addition to HTP)</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6418651"/>
                  </a:ext>
                </a:extLst>
              </a:tr>
              <a:tr h="8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Finalising the detailed designs</a:t>
                      </a:r>
                    </a:p>
                  </a:txBody>
                  <a:tcPr anchor="ctr">
                    <a:lnL w="12700" cmpd="sng">
                      <a:noFill/>
                    </a:lnL>
                    <a:lnR w="12700" cmpd="sng">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100" dirty="0"/>
                        <a:t>Inputting to the </a:t>
                      </a:r>
                      <a:r>
                        <a:rPr lang="en-GB" sz="1100" b="1" dirty="0"/>
                        <a:t>detailed designs </a:t>
                      </a:r>
                      <a:r>
                        <a:rPr lang="en-GB" sz="1100" dirty="0"/>
                        <a:t>for all the new areas</a:t>
                      </a:r>
                    </a:p>
                  </a:txBody>
                  <a:tcPr anchor="ctr">
                    <a:lnL w="12700" cmpd="sng">
                      <a:noFill/>
                    </a:lnL>
                    <a:lnR w="12700" cmpd="sng">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buFont typeface="Arial" panose="020B0604020202020204" pitchFamily="34" charset="0"/>
                        <a:buChar char="•"/>
                      </a:pPr>
                      <a:r>
                        <a:rPr lang="en-GB" sz="1100" dirty="0"/>
                        <a:t>Divisions</a:t>
                      </a:r>
                    </a:p>
                  </a:txBody>
                  <a:tcPr anchor="ctr">
                    <a:lnL w="12700" cmpd="sng">
                      <a:noFill/>
                    </a:lnL>
                    <a:lnR w="12700" cmpd="sng">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48665889"/>
                  </a:ext>
                </a:extLst>
              </a:tr>
              <a:tr h="8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Developing the operational plans for the new clinical model</a:t>
                      </a:r>
                      <a:endParaRPr lang="en-GB" sz="12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100" dirty="0"/>
                        <a:t>Developing the detailed </a:t>
                      </a:r>
                      <a:r>
                        <a:rPr lang="en-GB" sz="1100" b="1" dirty="0"/>
                        <a:t>workforce model</a:t>
                      </a:r>
                      <a:r>
                        <a:rPr lang="en-GB" sz="1100" dirty="0"/>
                        <a:t>, recruitment and training plans and change management approach</a:t>
                      </a:r>
                    </a:p>
                    <a:p>
                      <a:pPr marL="171450" indent="-171450">
                        <a:buFont typeface="Arial" panose="020B0604020202020204" pitchFamily="34" charset="0"/>
                        <a:buChar char="•"/>
                      </a:pPr>
                      <a:r>
                        <a:rPr lang="en-GB" sz="1100" dirty="0"/>
                        <a:t>Defining the </a:t>
                      </a:r>
                      <a:r>
                        <a:rPr lang="en-GB" sz="1100" b="1" dirty="0"/>
                        <a:t>new pathways</a:t>
                      </a:r>
                      <a:r>
                        <a:rPr lang="en-GB" sz="1100" dirty="0"/>
                        <a:t> and approaches within the new clinical model</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buFont typeface="Arial" panose="020B0604020202020204" pitchFamily="34" charset="0"/>
                        <a:buChar char="•"/>
                      </a:pPr>
                      <a:r>
                        <a:rPr lang="en-GB" sz="1100" dirty="0"/>
                        <a:t>Divisions</a:t>
                      </a:r>
                    </a:p>
                    <a:p>
                      <a:pPr marL="171450" indent="-171450">
                        <a:buFont typeface="Arial" panose="020B0604020202020204" pitchFamily="34" charset="0"/>
                        <a:buChar char="•"/>
                      </a:pPr>
                      <a:r>
                        <a:rPr lang="en-GB" sz="1100" dirty="0"/>
                        <a:t>Exec team</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3864645689"/>
                  </a:ext>
                </a:extLst>
              </a:tr>
              <a:tr h="8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Managing key dependencies</a:t>
                      </a:r>
                      <a:endParaRPr lang="en-GB" sz="12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Delivering the </a:t>
                      </a:r>
                      <a:r>
                        <a:rPr lang="en-GB" sz="1100" b="1" dirty="0"/>
                        <a:t>out of hospital plans </a:t>
                      </a:r>
                      <a:r>
                        <a:rPr lang="en-GB" sz="1100" dirty="0"/>
                        <a:t>– demonstrate the plan, the patient impacts, pathways and timeline</a:t>
                      </a:r>
                    </a:p>
                    <a:p>
                      <a:pPr marL="171450" indent="-171450">
                        <a:buFont typeface="Arial" panose="020B0604020202020204" pitchFamily="34" charset="0"/>
                        <a:buChar char="•"/>
                      </a:pPr>
                      <a:r>
                        <a:rPr lang="en-GB" sz="1100" dirty="0"/>
                        <a:t>Demonstrating delivery of the Trust </a:t>
                      </a:r>
                      <a:r>
                        <a:rPr lang="en-GB" sz="1100" b="1" dirty="0"/>
                        <a:t>digital strategy</a:t>
                      </a:r>
                    </a:p>
                    <a:p>
                      <a:pPr marL="171450" indent="-171450">
                        <a:buFont typeface="Arial" panose="020B0604020202020204" pitchFamily="34" charset="0"/>
                        <a:buChar char="•"/>
                      </a:pPr>
                      <a:r>
                        <a:rPr lang="en-GB" sz="1100" dirty="0"/>
                        <a:t>Aligning with </a:t>
                      </a:r>
                      <a:r>
                        <a:rPr lang="en-GB" sz="1100" b="1" dirty="0"/>
                        <a:t>wider estates plans </a:t>
                      </a:r>
                      <a:endParaRPr lang="en-GB" sz="11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100" dirty="0"/>
                        <a:t>Strategy</a:t>
                      </a:r>
                    </a:p>
                    <a:p>
                      <a:pPr marL="171450" indent="-171450">
                        <a:buFont typeface="Arial" panose="020B0604020202020204" pitchFamily="34" charset="0"/>
                        <a:buChar char="•"/>
                      </a:pPr>
                      <a:r>
                        <a:rPr lang="en-GB" sz="1100" dirty="0"/>
                        <a:t>Digital</a:t>
                      </a:r>
                    </a:p>
                    <a:p>
                      <a:pPr marL="171450" indent="-171450">
                        <a:buFont typeface="Arial" panose="020B0604020202020204" pitchFamily="34" charset="0"/>
                        <a:buChar char="•"/>
                      </a:pPr>
                      <a:r>
                        <a:rPr lang="en-GB" sz="1100" dirty="0"/>
                        <a:t>Estates</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100" dirty="0"/>
                        <a:t>Clinical divisions</a:t>
                      </a:r>
                    </a:p>
                    <a:p>
                      <a:pPr marL="171450" indent="-171450">
                        <a:buFont typeface="Arial" panose="020B0604020202020204" pitchFamily="34" charset="0"/>
                        <a:buChar char="•"/>
                      </a:pPr>
                      <a:r>
                        <a:rPr lang="en-GB" sz="1100" dirty="0"/>
                        <a:t>ICS and partners (inc. LCTP)</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705380"/>
                  </a:ext>
                </a:extLst>
              </a:tr>
              <a:tr h="8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Contracting for the deal</a:t>
                      </a:r>
                      <a:endParaRPr lang="en-GB" sz="12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100" dirty="0"/>
                        <a:t>Putting in place all the </a:t>
                      </a:r>
                      <a:r>
                        <a:rPr lang="en-GB" sz="1100" b="1" dirty="0"/>
                        <a:t>contractual arrangements </a:t>
                      </a:r>
                      <a:r>
                        <a:rPr lang="en-GB" sz="1100" dirty="0"/>
                        <a:t>for the full scope of the project</a:t>
                      </a:r>
                    </a:p>
                    <a:p>
                      <a:pPr marL="171450" indent="-171450">
                        <a:buFont typeface="Arial" panose="020B0604020202020204" pitchFamily="34" charset="0"/>
                        <a:buChar char="•"/>
                      </a:pPr>
                      <a:r>
                        <a:rPr lang="en-GB" sz="1100" b="1" dirty="0"/>
                        <a:t>Managing the contract</a:t>
                      </a:r>
                      <a:r>
                        <a:rPr lang="en-GB" sz="1100" dirty="0"/>
                        <a:t>, project and cost effectively</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buFont typeface="Arial" panose="020B0604020202020204" pitchFamily="34" charset="0"/>
                        <a:buChar char="•"/>
                      </a:pPr>
                      <a:r>
                        <a:rPr lang="en-GB" sz="1100" dirty="0"/>
                        <a:t>Finance</a:t>
                      </a:r>
                    </a:p>
                    <a:p>
                      <a:pPr marL="171450" indent="-171450">
                        <a:buFont typeface="Arial" panose="020B0604020202020204" pitchFamily="34" charset="0"/>
                        <a:buChar char="•"/>
                      </a:pPr>
                      <a:r>
                        <a:rPr lang="en-GB" sz="1100" dirty="0"/>
                        <a:t>Commercial</a:t>
                      </a:r>
                    </a:p>
                    <a:p>
                      <a:pPr marL="171450" indent="-171450">
                        <a:buFont typeface="Arial" panose="020B0604020202020204" pitchFamily="34" charset="0"/>
                        <a:buChar char="•"/>
                      </a:pPr>
                      <a:r>
                        <a:rPr lang="en-GB" sz="1100" dirty="0"/>
                        <a:t>ICS</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4076525797"/>
                  </a:ext>
                </a:extLst>
              </a:tr>
              <a:tr h="8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Preparing for implementation</a:t>
                      </a:r>
                      <a:endParaRPr lang="en-GB" sz="1200" dirty="0"/>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GB" sz="1100" dirty="0"/>
                        <a:t>Demonstrating the </a:t>
                      </a:r>
                      <a:r>
                        <a:rPr lang="en-GB" sz="1100" b="1" dirty="0"/>
                        <a:t>governance</a:t>
                      </a:r>
                      <a:r>
                        <a:rPr lang="en-GB" sz="1100" dirty="0"/>
                        <a:t>, </a:t>
                      </a:r>
                      <a:r>
                        <a:rPr lang="en-GB" sz="1100" b="1" dirty="0"/>
                        <a:t>plans</a:t>
                      </a:r>
                      <a:r>
                        <a:rPr lang="en-GB" sz="1100" dirty="0"/>
                        <a:t> and </a:t>
                      </a:r>
                      <a:r>
                        <a:rPr lang="en-GB" sz="1100" b="1" dirty="0"/>
                        <a:t>resources</a:t>
                      </a:r>
                      <a:r>
                        <a:rPr lang="en-GB" sz="1100" dirty="0"/>
                        <a:t> are all in place to deliver this effectively</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171450" indent="-171450">
                        <a:buFont typeface="Arial" panose="020B0604020202020204" pitchFamily="34" charset="0"/>
                        <a:buChar char="•"/>
                      </a:pPr>
                      <a:r>
                        <a:rPr lang="en-GB" sz="1100" dirty="0"/>
                        <a:t>Exec team</a:t>
                      </a:r>
                    </a:p>
                    <a:p>
                      <a:pPr marL="171450" indent="-171450">
                        <a:buFont typeface="Arial" panose="020B0604020202020204" pitchFamily="34" charset="0"/>
                        <a:buChar char="•"/>
                      </a:pPr>
                      <a:r>
                        <a:rPr lang="en-GB" sz="1100" dirty="0"/>
                        <a:t>Divisions</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888744296"/>
                  </a:ext>
                </a:extLst>
              </a:tr>
            </a:tbl>
          </a:graphicData>
        </a:graphic>
      </p:graphicFrame>
      <p:pic>
        <p:nvPicPr>
          <p:cNvPr id="15" name="Graphic 14" descr="Gantt Chart with solid fill">
            <a:extLst>
              <a:ext uri="{FF2B5EF4-FFF2-40B4-BE49-F238E27FC236}">
                <a16:creationId xmlns:a16="http://schemas.microsoft.com/office/drawing/2014/main" id="{FD5D7D0B-8D01-9DD4-D271-7A47394D05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251" y="5350355"/>
            <a:ext cx="540000" cy="540000"/>
          </a:xfrm>
          <a:prstGeom prst="rect">
            <a:avLst/>
          </a:prstGeom>
        </p:spPr>
      </p:pic>
      <p:pic>
        <p:nvPicPr>
          <p:cNvPr id="17" name="Graphic 16" descr="Playbook with solid fill">
            <a:extLst>
              <a:ext uri="{FF2B5EF4-FFF2-40B4-BE49-F238E27FC236}">
                <a16:creationId xmlns:a16="http://schemas.microsoft.com/office/drawing/2014/main" id="{27C01CF6-F7EB-DBB5-CE48-7C3F4C1A49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6762" y="2897555"/>
            <a:ext cx="540000" cy="540000"/>
          </a:xfrm>
          <a:prstGeom prst="rect">
            <a:avLst/>
          </a:prstGeom>
        </p:spPr>
      </p:pic>
      <p:pic>
        <p:nvPicPr>
          <p:cNvPr id="20" name="Graphic 19" descr="Contract with solid fill">
            <a:extLst>
              <a:ext uri="{FF2B5EF4-FFF2-40B4-BE49-F238E27FC236}">
                <a16:creationId xmlns:a16="http://schemas.microsoft.com/office/drawing/2014/main" id="{FF5859F2-CF2C-A5E7-59D7-47CA771144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856" y="4532755"/>
            <a:ext cx="540000" cy="540000"/>
          </a:xfrm>
          <a:prstGeom prst="rect">
            <a:avLst/>
          </a:prstGeom>
        </p:spPr>
      </p:pic>
      <p:pic>
        <p:nvPicPr>
          <p:cNvPr id="24" name="Graphic 23" descr="Puzzle with solid fill">
            <a:extLst>
              <a:ext uri="{FF2B5EF4-FFF2-40B4-BE49-F238E27FC236}">
                <a16:creationId xmlns:a16="http://schemas.microsoft.com/office/drawing/2014/main" id="{A284803B-0FEE-8142-7610-DB1777341B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6140" y="3715155"/>
            <a:ext cx="540000" cy="540000"/>
          </a:xfrm>
          <a:prstGeom prst="rect">
            <a:avLst/>
          </a:prstGeom>
        </p:spPr>
      </p:pic>
      <p:pic>
        <p:nvPicPr>
          <p:cNvPr id="27" name="Graphic 26" descr="Architecture with solid fill">
            <a:extLst>
              <a:ext uri="{FF2B5EF4-FFF2-40B4-BE49-F238E27FC236}">
                <a16:creationId xmlns:a16="http://schemas.microsoft.com/office/drawing/2014/main" id="{8B21F399-E057-301F-2BFE-C689DC46E4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018" y="2056862"/>
            <a:ext cx="540000" cy="540000"/>
          </a:xfrm>
          <a:prstGeom prst="rect">
            <a:avLst/>
          </a:prstGeom>
        </p:spPr>
      </p:pic>
    </p:spTree>
    <p:extLst>
      <p:ext uri="{BB962C8B-B14F-4D97-AF65-F5344CB8AC3E}">
        <p14:creationId xmlns:p14="http://schemas.microsoft.com/office/powerpoint/2010/main" val="347022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7E057B-1336-CE23-462E-EB41D4F4D72C}"/>
              </a:ext>
            </a:extLst>
          </p:cNvPr>
          <p:cNvSpPr>
            <a:spLocks noGrp="1"/>
          </p:cNvSpPr>
          <p:nvPr>
            <p:ph type="body" sz="quarter" idx="10"/>
          </p:nvPr>
        </p:nvSpPr>
        <p:spPr>
          <a:xfrm>
            <a:off x="158357" y="230541"/>
            <a:ext cx="8299843" cy="596952"/>
          </a:xfrm>
        </p:spPr>
        <p:txBody>
          <a:bodyPr/>
          <a:lstStyle/>
          <a:p>
            <a:r>
              <a:rPr lang="en-GB" dirty="0"/>
              <a:t>W&amp;C Services within the new build at RSH</a:t>
            </a:r>
          </a:p>
        </p:txBody>
      </p:sp>
      <p:sp>
        <p:nvSpPr>
          <p:cNvPr id="4" name="Slide Number Placeholder 3">
            <a:extLst>
              <a:ext uri="{FF2B5EF4-FFF2-40B4-BE49-F238E27FC236}">
                <a16:creationId xmlns:a16="http://schemas.microsoft.com/office/drawing/2014/main" id="{39930E9D-6428-A16F-13CF-D51DBC51D6E5}"/>
              </a:ext>
            </a:extLst>
          </p:cNvPr>
          <p:cNvSpPr>
            <a:spLocks noGrp="1"/>
          </p:cNvSpPr>
          <p:nvPr>
            <p:ph type="sldNum" sz="quarter" idx="12"/>
          </p:nvPr>
        </p:nvSpPr>
        <p:spPr/>
        <p:txBody>
          <a:bodyPr/>
          <a:lstStyle/>
          <a:p>
            <a:fld id="{6A965CDC-B121-4BC6-8F7E-76464DE75A22}" type="slidenum">
              <a:rPr lang="en-GB" smtClean="0"/>
              <a:pPr/>
              <a:t>17</a:t>
            </a:fld>
            <a:endParaRPr lang="en-GB" dirty="0"/>
          </a:p>
        </p:txBody>
      </p:sp>
      <p:graphicFrame>
        <p:nvGraphicFramePr>
          <p:cNvPr id="2" name="Table 4">
            <a:extLst>
              <a:ext uri="{FF2B5EF4-FFF2-40B4-BE49-F238E27FC236}">
                <a16:creationId xmlns:a16="http://schemas.microsoft.com/office/drawing/2014/main" id="{6047E5D7-0F0E-2486-8B2B-B932F2F8FB1A}"/>
              </a:ext>
            </a:extLst>
          </p:cNvPr>
          <p:cNvGraphicFramePr>
            <a:graphicFrameLocks noGrp="1"/>
          </p:cNvGraphicFramePr>
          <p:nvPr/>
        </p:nvGraphicFramePr>
        <p:xfrm>
          <a:off x="158357" y="1443853"/>
          <a:ext cx="11470742" cy="3708400"/>
        </p:xfrm>
        <a:graphic>
          <a:graphicData uri="http://schemas.openxmlformats.org/drawingml/2006/table">
            <a:tbl>
              <a:tblPr firstRow="1" bandRow="1">
                <a:tableStyleId>{5C22544A-7EE6-4342-B048-85BDC9FD1C3A}</a:tableStyleId>
              </a:tblPr>
              <a:tblGrid>
                <a:gridCol w="2127565">
                  <a:extLst>
                    <a:ext uri="{9D8B030D-6E8A-4147-A177-3AD203B41FA5}">
                      <a16:colId xmlns:a16="http://schemas.microsoft.com/office/drawing/2014/main" val="2161300454"/>
                    </a:ext>
                  </a:extLst>
                </a:gridCol>
                <a:gridCol w="9343177">
                  <a:extLst>
                    <a:ext uri="{9D8B030D-6E8A-4147-A177-3AD203B41FA5}">
                      <a16:colId xmlns:a16="http://schemas.microsoft.com/office/drawing/2014/main" val="3494101015"/>
                    </a:ext>
                  </a:extLst>
                </a:gridCol>
              </a:tblGrid>
              <a:tr h="370840">
                <a:tc>
                  <a:txBody>
                    <a:bodyPr/>
                    <a:lstStyle/>
                    <a:p>
                      <a:r>
                        <a:rPr lang="en-GB" dirty="0"/>
                        <a:t>Floor</a:t>
                      </a:r>
                    </a:p>
                  </a:txBody>
                  <a:tcPr/>
                </a:tc>
                <a:tc>
                  <a:txBody>
                    <a:bodyPr/>
                    <a:lstStyle/>
                    <a:p>
                      <a:r>
                        <a:rPr lang="en-GB" dirty="0"/>
                        <a:t>Service</a:t>
                      </a:r>
                    </a:p>
                  </a:txBody>
                  <a:tcPr/>
                </a:tc>
                <a:extLst>
                  <a:ext uri="{0D108BD9-81ED-4DB2-BD59-A6C34878D82A}">
                    <a16:rowId xmlns:a16="http://schemas.microsoft.com/office/drawing/2014/main" val="61068652"/>
                  </a:ext>
                </a:extLst>
              </a:tr>
              <a:tr h="370840">
                <a:tc>
                  <a:txBody>
                    <a:bodyPr/>
                    <a:lstStyle/>
                    <a:p>
                      <a:r>
                        <a:rPr lang="en-GB" b="1" dirty="0"/>
                        <a:t>Ground Floor</a:t>
                      </a:r>
                    </a:p>
                  </a:txBody>
                  <a:tcPr/>
                </a:tc>
                <a:tc>
                  <a:txBody>
                    <a:bodyPr/>
                    <a:lstStyle/>
                    <a:p>
                      <a:r>
                        <a:rPr lang="en-GB" dirty="0">
                          <a:solidFill>
                            <a:schemeClr val="accent1"/>
                          </a:solidFill>
                        </a:rPr>
                        <a:t>UTC and Emergency Department</a:t>
                      </a:r>
                    </a:p>
                  </a:txBody>
                  <a:tcPr/>
                </a:tc>
                <a:extLst>
                  <a:ext uri="{0D108BD9-81ED-4DB2-BD59-A6C34878D82A}">
                    <a16:rowId xmlns:a16="http://schemas.microsoft.com/office/drawing/2014/main" val="2768457109"/>
                  </a:ext>
                </a:extLst>
              </a:tr>
              <a:tr h="370840">
                <a:tc>
                  <a:txBody>
                    <a:bodyPr/>
                    <a:lstStyle/>
                    <a:p>
                      <a:endParaRPr lang="en-GB" b="1" dirty="0"/>
                    </a:p>
                  </a:txBody>
                  <a:tcPr/>
                </a:tc>
                <a:tc>
                  <a:txBody>
                    <a:bodyPr/>
                    <a:lstStyle/>
                    <a:p>
                      <a:r>
                        <a:rPr lang="en-GB" dirty="0">
                          <a:solidFill>
                            <a:schemeClr val="accent1"/>
                          </a:solidFill>
                        </a:rPr>
                        <a:t>Acute Medicine including Short Stay Ward and SDEC</a:t>
                      </a:r>
                    </a:p>
                  </a:txBody>
                  <a:tcPr/>
                </a:tc>
                <a:extLst>
                  <a:ext uri="{0D108BD9-81ED-4DB2-BD59-A6C34878D82A}">
                    <a16:rowId xmlns:a16="http://schemas.microsoft.com/office/drawing/2014/main" val="2983468493"/>
                  </a:ext>
                </a:extLst>
              </a:tr>
              <a:tr h="370840">
                <a:tc>
                  <a:txBody>
                    <a:bodyPr/>
                    <a:lstStyle/>
                    <a:p>
                      <a:r>
                        <a:rPr lang="en-GB" b="1" dirty="0"/>
                        <a:t>Level One</a:t>
                      </a:r>
                    </a:p>
                  </a:txBody>
                  <a:tcPr/>
                </a:tc>
                <a:tc>
                  <a:txBody>
                    <a:bodyPr/>
                    <a:lstStyle/>
                    <a:p>
                      <a:r>
                        <a:rPr lang="en-GB" dirty="0">
                          <a:solidFill>
                            <a:schemeClr val="accent1"/>
                          </a:solidFill>
                        </a:rPr>
                        <a:t>Maternity Delivery</a:t>
                      </a:r>
                    </a:p>
                  </a:txBody>
                  <a:tcPr>
                    <a:solidFill>
                      <a:srgbClr val="FFFF00"/>
                    </a:solidFill>
                  </a:tcPr>
                </a:tc>
                <a:extLst>
                  <a:ext uri="{0D108BD9-81ED-4DB2-BD59-A6C34878D82A}">
                    <a16:rowId xmlns:a16="http://schemas.microsoft.com/office/drawing/2014/main" val="1388106558"/>
                  </a:ext>
                </a:extLst>
              </a:tr>
              <a:tr h="370840">
                <a:tc>
                  <a:txBody>
                    <a:bodyPr/>
                    <a:lstStyle/>
                    <a:p>
                      <a:endParaRPr lang="en-GB" b="1" dirty="0"/>
                    </a:p>
                  </a:txBody>
                  <a:tcPr/>
                </a:tc>
                <a:tc>
                  <a:txBody>
                    <a:bodyPr/>
                    <a:lstStyle/>
                    <a:p>
                      <a:r>
                        <a:rPr lang="en-GB" dirty="0">
                          <a:solidFill>
                            <a:schemeClr val="accent1"/>
                          </a:solidFill>
                        </a:rPr>
                        <a:t>Neonates</a:t>
                      </a:r>
                    </a:p>
                  </a:txBody>
                  <a:tcPr>
                    <a:solidFill>
                      <a:srgbClr val="FFFF00"/>
                    </a:solidFill>
                  </a:tcPr>
                </a:tc>
                <a:extLst>
                  <a:ext uri="{0D108BD9-81ED-4DB2-BD59-A6C34878D82A}">
                    <a16:rowId xmlns:a16="http://schemas.microsoft.com/office/drawing/2014/main" val="4070710831"/>
                  </a:ext>
                </a:extLst>
              </a:tr>
              <a:tr h="370840">
                <a:tc>
                  <a:txBody>
                    <a:bodyPr/>
                    <a:lstStyle/>
                    <a:p>
                      <a:endParaRPr lang="en-GB" b="1" dirty="0"/>
                    </a:p>
                  </a:txBody>
                  <a:tcPr/>
                </a:tc>
                <a:tc>
                  <a:txBody>
                    <a:bodyPr/>
                    <a:lstStyle/>
                    <a:p>
                      <a:r>
                        <a:rPr lang="en-GB" dirty="0">
                          <a:solidFill>
                            <a:schemeClr val="accent1"/>
                          </a:solidFill>
                        </a:rPr>
                        <a:t>Gynaecology (including EPAS)</a:t>
                      </a:r>
                    </a:p>
                  </a:txBody>
                  <a:tcPr>
                    <a:solidFill>
                      <a:srgbClr val="FFFF00"/>
                    </a:solidFill>
                  </a:tcPr>
                </a:tc>
                <a:extLst>
                  <a:ext uri="{0D108BD9-81ED-4DB2-BD59-A6C34878D82A}">
                    <a16:rowId xmlns:a16="http://schemas.microsoft.com/office/drawing/2014/main" val="1201948491"/>
                  </a:ext>
                </a:extLst>
              </a:tr>
              <a:tr h="370840">
                <a:tc>
                  <a:txBody>
                    <a:bodyPr/>
                    <a:lstStyle/>
                    <a:p>
                      <a:r>
                        <a:rPr lang="en-GB" b="1" dirty="0"/>
                        <a:t>Level Two</a:t>
                      </a:r>
                    </a:p>
                  </a:txBody>
                  <a:tcPr/>
                </a:tc>
                <a:tc>
                  <a:txBody>
                    <a:bodyPr/>
                    <a:lstStyle/>
                    <a:p>
                      <a:r>
                        <a:rPr lang="en-GB" dirty="0">
                          <a:solidFill>
                            <a:schemeClr val="accent1"/>
                          </a:solidFill>
                        </a:rPr>
                        <a:t>Maternity Inpatients</a:t>
                      </a:r>
                    </a:p>
                  </a:txBody>
                  <a:tcPr>
                    <a:solidFill>
                      <a:srgbClr val="FFFF00"/>
                    </a:solidFill>
                  </a:tcPr>
                </a:tc>
                <a:extLst>
                  <a:ext uri="{0D108BD9-81ED-4DB2-BD59-A6C34878D82A}">
                    <a16:rowId xmlns:a16="http://schemas.microsoft.com/office/drawing/2014/main" val="2872494846"/>
                  </a:ext>
                </a:extLst>
              </a:tr>
              <a:tr h="370840">
                <a:tc>
                  <a:txBody>
                    <a:bodyPr/>
                    <a:lstStyle/>
                    <a:p>
                      <a:endParaRPr lang="en-GB" b="1" dirty="0"/>
                    </a:p>
                  </a:txBody>
                  <a:tcPr/>
                </a:tc>
                <a:tc>
                  <a:txBody>
                    <a:bodyPr/>
                    <a:lstStyle/>
                    <a:p>
                      <a:r>
                        <a:rPr lang="en-GB" dirty="0">
                          <a:solidFill>
                            <a:schemeClr val="accent1"/>
                          </a:solidFill>
                        </a:rPr>
                        <a:t>Paediatrics (including paediatric oncology and CAU)</a:t>
                      </a:r>
                    </a:p>
                  </a:txBody>
                  <a:tcPr>
                    <a:solidFill>
                      <a:srgbClr val="FFFF00"/>
                    </a:solidFill>
                  </a:tcPr>
                </a:tc>
                <a:extLst>
                  <a:ext uri="{0D108BD9-81ED-4DB2-BD59-A6C34878D82A}">
                    <a16:rowId xmlns:a16="http://schemas.microsoft.com/office/drawing/2014/main" val="470233474"/>
                  </a:ext>
                </a:extLst>
              </a:tr>
              <a:tr h="370840">
                <a:tc>
                  <a:txBody>
                    <a:bodyPr/>
                    <a:lstStyle/>
                    <a:p>
                      <a:r>
                        <a:rPr lang="en-GB" b="1" dirty="0"/>
                        <a:t>Level Three</a:t>
                      </a:r>
                    </a:p>
                  </a:txBody>
                  <a:tcPr/>
                </a:tc>
                <a:tc>
                  <a:txBody>
                    <a:bodyPr/>
                    <a:lstStyle/>
                    <a:p>
                      <a:r>
                        <a:rPr lang="en-GB" dirty="0">
                          <a:solidFill>
                            <a:schemeClr val="accent1"/>
                          </a:solidFill>
                        </a:rPr>
                        <a:t>Critical Care</a:t>
                      </a:r>
                    </a:p>
                  </a:txBody>
                  <a:tcPr/>
                </a:tc>
                <a:extLst>
                  <a:ext uri="{0D108BD9-81ED-4DB2-BD59-A6C34878D82A}">
                    <a16:rowId xmlns:a16="http://schemas.microsoft.com/office/drawing/2014/main" val="1965803978"/>
                  </a:ext>
                </a:extLst>
              </a:tr>
              <a:tr h="370840">
                <a:tc>
                  <a:txBody>
                    <a:bodyPr/>
                    <a:lstStyle/>
                    <a:p>
                      <a:endParaRPr lang="en-GB" dirty="0"/>
                    </a:p>
                  </a:txBody>
                  <a:tcPr/>
                </a:tc>
                <a:tc>
                  <a:txBody>
                    <a:bodyPr/>
                    <a:lstStyle/>
                    <a:p>
                      <a:r>
                        <a:rPr lang="en-GB" dirty="0">
                          <a:solidFill>
                            <a:schemeClr val="accent1"/>
                          </a:solidFill>
                        </a:rPr>
                        <a:t>Oncology and Haematology Inpatients</a:t>
                      </a:r>
                    </a:p>
                  </a:txBody>
                  <a:tcPr/>
                </a:tc>
                <a:extLst>
                  <a:ext uri="{0D108BD9-81ED-4DB2-BD59-A6C34878D82A}">
                    <a16:rowId xmlns:a16="http://schemas.microsoft.com/office/drawing/2014/main" val="3179791001"/>
                  </a:ext>
                </a:extLst>
              </a:tr>
            </a:tbl>
          </a:graphicData>
        </a:graphic>
      </p:graphicFrame>
    </p:spTree>
    <p:extLst>
      <p:ext uri="{BB962C8B-B14F-4D97-AF65-F5344CB8AC3E}">
        <p14:creationId xmlns:p14="http://schemas.microsoft.com/office/powerpoint/2010/main" val="59757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A53DB8-702A-E8CF-CEBC-73120EF11E65}"/>
              </a:ext>
            </a:extLst>
          </p:cNvPr>
          <p:cNvSpPr>
            <a:spLocks noGrp="1"/>
          </p:cNvSpPr>
          <p:nvPr>
            <p:ph type="body" sz="quarter" idx="11"/>
          </p:nvPr>
        </p:nvSpPr>
        <p:spPr>
          <a:xfrm>
            <a:off x="482600" y="918228"/>
            <a:ext cx="11108038" cy="4296032"/>
          </a:xfrm>
        </p:spPr>
        <p:txBody>
          <a:bodyPr/>
          <a:lstStyle/>
          <a:p>
            <a:r>
              <a:rPr lang="en-GB" dirty="0"/>
              <a:t>High level floor plans and artist’s impressions – site location</a:t>
            </a:r>
          </a:p>
        </p:txBody>
      </p:sp>
      <p:sp>
        <p:nvSpPr>
          <p:cNvPr id="3" name="Text Placeholder 2">
            <a:extLst>
              <a:ext uri="{FF2B5EF4-FFF2-40B4-BE49-F238E27FC236}">
                <a16:creationId xmlns:a16="http://schemas.microsoft.com/office/drawing/2014/main" id="{E88033AD-AD3B-DD49-A927-B33DB4C8DF1D}"/>
              </a:ext>
            </a:extLst>
          </p:cNvPr>
          <p:cNvSpPr>
            <a:spLocks noGrp="1"/>
          </p:cNvSpPr>
          <p:nvPr>
            <p:ph type="body" sz="quarter" idx="10"/>
          </p:nvPr>
        </p:nvSpPr>
        <p:spPr/>
        <p:txBody>
          <a:bodyPr/>
          <a:lstStyle/>
          <a:p>
            <a:r>
              <a:rPr lang="en-GB" dirty="0"/>
              <a:t>Designs </a:t>
            </a:r>
          </a:p>
        </p:txBody>
      </p:sp>
      <p:sp>
        <p:nvSpPr>
          <p:cNvPr id="4" name="Slide Number Placeholder 3">
            <a:extLst>
              <a:ext uri="{FF2B5EF4-FFF2-40B4-BE49-F238E27FC236}">
                <a16:creationId xmlns:a16="http://schemas.microsoft.com/office/drawing/2014/main" id="{B58786B9-EE20-4F72-D2B2-7FE5BD1B5A04}"/>
              </a:ext>
            </a:extLst>
          </p:cNvPr>
          <p:cNvSpPr>
            <a:spLocks noGrp="1"/>
          </p:cNvSpPr>
          <p:nvPr>
            <p:ph type="sldNum" sz="quarter" idx="12"/>
          </p:nvPr>
        </p:nvSpPr>
        <p:spPr/>
        <p:txBody>
          <a:bodyPr/>
          <a:lstStyle/>
          <a:p>
            <a:fld id="{6A965CDC-B121-4BC6-8F7E-76464DE75A22}" type="slidenum">
              <a:rPr lang="en-GB" smtClean="0"/>
              <a:pPr/>
              <a:t>18</a:t>
            </a:fld>
            <a:endParaRPr lang="en-GB" dirty="0"/>
          </a:p>
        </p:txBody>
      </p:sp>
      <p:pic>
        <p:nvPicPr>
          <p:cNvPr id="18" name="Picture 17">
            <a:extLst>
              <a:ext uri="{FF2B5EF4-FFF2-40B4-BE49-F238E27FC236}">
                <a16:creationId xmlns:a16="http://schemas.microsoft.com/office/drawing/2014/main" id="{A7C59213-56BD-30EB-7E4F-CBF90F812541}"/>
              </a:ext>
            </a:extLst>
          </p:cNvPr>
          <p:cNvPicPr>
            <a:picLocks noChangeAspect="1"/>
          </p:cNvPicPr>
          <p:nvPr/>
        </p:nvPicPr>
        <p:blipFill>
          <a:blip r:embed="rId2"/>
          <a:stretch>
            <a:fillRect/>
          </a:stretch>
        </p:blipFill>
        <p:spPr>
          <a:xfrm>
            <a:off x="450063" y="1978839"/>
            <a:ext cx="5402429" cy="3858481"/>
          </a:xfrm>
          <a:prstGeom prst="rect">
            <a:avLst/>
          </a:prstGeom>
        </p:spPr>
      </p:pic>
      <p:sp>
        <p:nvSpPr>
          <p:cNvPr id="19" name="TextBox 18">
            <a:extLst>
              <a:ext uri="{FF2B5EF4-FFF2-40B4-BE49-F238E27FC236}">
                <a16:creationId xmlns:a16="http://schemas.microsoft.com/office/drawing/2014/main" id="{85FDAFE5-E85D-EF6E-6429-C33873926E98}"/>
              </a:ext>
            </a:extLst>
          </p:cNvPr>
          <p:cNvSpPr txBox="1"/>
          <p:nvPr/>
        </p:nvSpPr>
        <p:spPr>
          <a:xfrm>
            <a:off x="6096000" y="1609507"/>
            <a:ext cx="5402429" cy="461665"/>
          </a:xfrm>
          <a:prstGeom prst="rect">
            <a:avLst/>
          </a:prstGeom>
          <a:noFill/>
          <a:ln>
            <a:noFill/>
          </a:ln>
        </p:spPr>
        <p:txBody>
          <a:bodyPr wrap="square" rtlCol="0">
            <a:spAutoFit/>
          </a:bodyPr>
          <a:lstStyle/>
          <a:p>
            <a:r>
              <a:rPr lang="en-GB" sz="2400" b="1" dirty="0">
                <a:solidFill>
                  <a:schemeClr val="accent1"/>
                </a:solidFill>
              </a:rPr>
              <a:t>Level 2</a:t>
            </a:r>
          </a:p>
        </p:txBody>
      </p:sp>
      <p:sp>
        <p:nvSpPr>
          <p:cNvPr id="20" name="TextBox 19">
            <a:extLst>
              <a:ext uri="{FF2B5EF4-FFF2-40B4-BE49-F238E27FC236}">
                <a16:creationId xmlns:a16="http://schemas.microsoft.com/office/drawing/2014/main" id="{16F53059-3509-495D-03FC-046628485B3C}"/>
              </a:ext>
            </a:extLst>
          </p:cNvPr>
          <p:cNvSpPr txBox="1"/>
          <p:nvPr/>
        </p:nvSpPr>
        <p:spPr>
          <a:xfrm>
            <a:off x="450064" y="1601074"/>
            <a:ext cx="5402429" cy="461665"/>
          </a:xfrm>
          <a:prstGeom prst="rect">
            <a:avLst/>
          </a:prstGeom>
          <a:noFill/>
          <a:ln>
            <a:noFill/>
          </a:ln>
        </p:spPr>
        <p:txBody>
          <a:bodyPr wrap="square" rtlCol="0">
            <a:spAutoFit/>
          </a:bodyPr>
          <a:lstStyle/>
          <a:p>
            <a:r>
              <a:rPr lang="en-GB" sz="2400" b="1" dirty="0">
                <a:solidFill>
                  <a:schemeClr val="accent1"/>
                </a:solidFill>
              </a:rPr>
              <a:t>Level 1</a:t>
            </a:r>
          </a:p>
        </p:txBody>
      </p:sp>
      <p:sp>
        <p:nvSpPr>
          <p:cNvPr id="22" name="TextBox 21">
            <a:extLst>
              <a:ext uri="{FF2B5EF4-FFF2-40B4-BE49-F238E27FC236}">
                <a16:creationId xmlns:a16="http://schemas.microsoft.com/office/drawing/2014/main" id="{2C1E8DEC-D25A-4C53-DFCF-F679EB78B8D2}"/>
              </a:ext>
            </a:extLst>
          </p:cNvPr>
          <p:cNvSpPr txBox="1"/>
          <p:nvPr/>
        </p:nvSpPr>
        <p:spPr>
          <a:xfrm>
            <a:off x="2374983" y="2468586"/>
            <a:ext cx="2224177" cy="369332"/>
          </a:xfrm>
          <a:prstGeom prst="rect">
            <a:avLst/>
          </a:prstGeom>
          <a:noFill/>
          <a:ln>
            <a:solidFill>
              <a:schemeClr val="accent1"/>
            </a:solidFill>
          </a:ln>
        </p:spPr>
        <p:txBody>
          <a:bodyPr wrap="square" rtlCol="0">
            <a:spAutoFit/>
          </a:bodyPr>
          <a:lstStyle/>
          <a:p>
            <a:pPr algn="ctr"/>
            <a:r>
              <a:rPr lang="en-GB" b="1" dirty="0">
                <a:solidFill>
                  <a:schemeClr val="accent3"/>
                </a:solidFill>
              </a:rPr>
              <a:t>Maternity Delivery</a:t>
            </a:r>
          </a:p>
        </p:txBody>
      </p:sp>
      <p:sp>
        <p:nvSpPr>
          <p:cNvPr id="23" name="TextBox 22">
            <a:extLst>
              <a:ext uri="{FF2B5EF4-FFF2-40B4-BE49-F238E27FC236}">
                <a16:creationId xmlns:a16="http://schemas.microsoft.com/office/drawing/2014/main" id="{11F7A165-0BFA-D62D-205D-48EC7B47EF88}"/>
              </a:ext>
            </a:extLst>
          </p:cNvPr>
          <p:cNvSpPr txBox="1"/>
          <p:nvPr/>
        </p:nvSpPr>
        <p:spPr>
          <a:xfrm>
            <a:off x="482599" y="4521920"/>
            <a:ext cx="1302001" cy="369332"/>
          </a:xfrm>
          <a:prstGeom prst="rect">
            <a:avLst/>
          </a:prstGeom>
          <a:noFill/>
          <a:ln>
            <a:solidFill>
              <a:schemeClr val="accent1"/>
            </a:solidFill>
          </a:ln>
        </p:spPr>
        <p:txBody>
          <a:bodyPr wrap="square" rtlCol="0">
            <a:spAutoFit/>
          </a:bodyPr>
          <a:lstStyle/>
          <a:p>
            <a:pPr algn="ctr"/>
            <a:r>
              <a:rPr lang="en-GB" b="1" dirty="0">
                <a:solidFill>
                  <a:schemeClr val="accent3"/>
                </a:solidFill>
              </a:rPr>
              <a:t>Neonates</a:t>
            </a:r>
          </a:p>
        </p:txBody>
      </p:sp>
      <p:sp>
        <p:nvSpPr>
          <p:cNvPr id="24" name="TextBox 23">
            <a:extLst>
              <a:ext uri="{FF2B5EF4-FFF2-40B4-BE49-F238E27FC236}">
                <a16:creationId xmlns:a16="http://schemas.microsoft.com/office/drawing/2014/main" id="{F42BA275-0145-D198-CFAD-D349F9C66879}"/>
              </a:ext>
            </a:extLst>
          </p:cNvPr>
          <p:cNvSpPr txBox="1"/>
          <p:nvPr/>
        </p:nvSpPr>
        <p:spPr>
          <a:xfrm>
            <a:off x="2788624" y="5476421"/>
            <a:ext cx="1689987" cy="369332"/>
          </a:xfrm>
          <a:prstGeom prst="rect">
            <a:avLst/>
          </a:prstGeom>
          <a:noFill/>
          <a:ln>
            <a:solidFill>
              <a:schemeClr val="accent1"/>
            </a:solidFill>
          </a:ln>
        </p:spPr>
        <p:txBody>
          <a:bodyPr wrap="square" rtlCol="0">
            <a:spAutoFit/>
          </a:bodyPr>
          <a:lstStyle/>
          <a:p>
            <a:pPr algn="ctr"/>
            <a:r>
              <a:rPr lang="en-GB" b="1" dirty="0">
                <a:solidFill>
                  <a:schemeClr val="accent3"/>
                </a:solidFill>
              </a:rPr>
              <a:t>Gynaecology</a:t>
            </a:r>
          </a:p>
        </p:txBody>
      </p:sp>
      <p:pic>
        <p:nvPicPr>
          <p:cNvPr id="26" name="Picture 25">
            <a:extLst>
              <a:ext uri="{FF2B5EF4-FFF2-40B4-BE49-F238E27FC236}">
                <a16:creationId xmlns:a16="http://schemas.microsoft.com/office/drawing/2014/main" id="{85BA5646-635C-8167-C0F2-FB97183F17B8}"/>
              </a:ext>
            </a:extLst>
          </p:cNvPr>
          <p:cNvPicPr>
            <a:picLocks noChangeAspect="1"/>
          </p:cNvPicPr>
          <p:nvPr/>
        </p:nvPicPr>
        <p:blipFill>
          <a:blip r:embed="rId3"/>
          <a:stretch>
            <a:fillRect/>
          </a:stretch>
        </p:blipFill>
        <p:spPr>
          <a:xfrm>
            <a:off x="6205953" y="2503522"/>
            <a:ext cx="5640917" cy="3245115"/>
          </a:xfrm>
          <a:prstGeom prst="rect">
            <a:avLst/>
          </a:prstGeom>
        </p:spPr>
      </p:pic>
      <p:sp>
        <p:nvSpPr>
          <p:cNvPr id="28" name="TextBox 27">
            <a:extLst>
              <a:ext uri="{FF2B5EF4-FFF2-40B4-BE49-F238E27FC236}">
                <a16:creationId xmlns:a16="http://schemas.microsoft.com/office/drawing/2014/main" id="{D97E794B-3366-A044-8FCA-6F0041666C40}"/>
              </a:ext>
            </a:extLst>
          </p:cNvPr>
          <p:cNvSpPr txBox="1"/>
          <p:nvPr/>
        </p:nvSpPr>
        <p:spPr>
          <a:xfrm>
            <a:off x="8797214" y="2572731"/>
            <a:ext cx="1596680" cy="369332"/>
          </a:xfrm>
          <a:prstGeom prst="rect">
            <a:avLst/>
          </a:prstGeom>
          <a:noFill/>
          <a:ln>
            <a:solidFill>
              <a:schemeClr val="accent1"/>
            </a:solidFill>
          </a:ln>
        </p:spPr>
        <p:txBody>
          <a:bodyPr wrap="square" rtlCol="0">
            <a:spAutoFit/>
          </a:bodyPr>
          <a:lstStyle/>
          <a:p>
            <a:pPr algn="ctr"/>
            <a:r>
              <a:rPr lang="en-GB" b="1" dirty="0">
                <a:solidFill>
                  <a:schemeClr val="accent3"/>
                </a:solidFill>
              </a:rPr>
              <a:t>Paediatrics</a:t>
            </a:r>
          </a:p>
        </p:txBody>
      </p:sp>
      <p:sp>
        <p:nvSpPr>
          <p:cNvPr id="29" name="TextBox 28">
            <a:extLst>
              <a:ext uri="{FF2B5EF4-FFF2-40B4-BE49-F238E27FC236}">
                <a16:creationId xmlns:a16="http://schemas.microsoft.com/office/drawing/2014/main" id="{1B210B4C-35F5-A9DB-6DEB-B9A3873B1450}"/>
              </a:ext>
            </a:extLst>
          </p:cNvPr>
          <p:cNvSpPr txBox="1"/>
          <p:nvPr/>
        </p:nvSpPr>
        <p:spPr>
          <a:xfrm>
            <a:off x="6419177" y="4383545"/>
            <a:ext cx="1411413" cy="369332"/>
          </a:xfrm>
          <a:prstGeom prst="rect">
            <a:avLst/>
          </a:prstGeom>
          <a:noFill/>
          <a:ln>
            <a:solidFill>
              <a:schemeClr val="accent1"/>
            </a:solidFill>
          </a:ln>
        </p:spPr>
        <p:txBody>
          <a:bodyPr wrap="square" rtlCol="0">
            <a:spAutoFit/>
          </a:bodyPr>
          <a:lstStyle/>
          <a:p>
            <a:pPr algn="ctr"/>
            <a:r>
              <a:rPr lang="en-GB" b="1" dirty="0">
                <a:solidFill>
                  <a:schemeClr val="accent3"/>
                </a:solidFill>
              </a:rPr>
              <a:t>Paediatrics</a:t>
            </a:r>
          </a:p>
        </p:txBody>
      </p:sp>
      <p:sp>
        <p:nvSpPr>
          <p:cNvPr id="30" name="TextBox 29">
            <a:extLst>
              <a:ext uri="{FF2B5EF4-FFF2-40B4-BE49-F238E27FC236}">
                <a16:creationId xmlns:a16="http://schemas.microsoft.com/office/drawing/2014/main" id="{38F599D9-5F1A-FC50-2B87-DB8E9A927C2C}"/>
              </a:ext>
            </a:extLst>
          </p:cNvPr>
          <p:cNvSpPr txBox="1"/>
          <p:nvPr/>
        </p:nvSpPr>
        <p:spPr>
          <a:xfrm>
            <a:off x="8333510" y="5409083"/>
            <a:ext cx="2561004" cy="369332"/>
          </a:xfrm>
          <a:prstGeom prst="rect">
            <a:avLst/>
          </a:prstGeom>
          <a:noFill/>
          <a:ln>
            <a:solidFill>
              <a:schemeClr val="accent1"/>
            </a:solidFill>
          </a:ln>
        </p:spPr>
        <p:txBody>
          <a:bodyPr wrap="square" rtlCol="0">
            <a:spAutoFit/>
          </a:bodyPr>
          <a:lstStyle/>
          <a:p>
            <a:pPr algn="ctr"/>
            <a:r>
              <a:rPr lang="en-GB" b="1" dirty="0">
                <a:solidFill>
                  <a:schemeClr val="accent3"/>
                </a:solidFill>
              </a:rPr>
              <a:t>Maternity In Patients</a:t>
            </a:r>
          </a:p>
        </p:txBody>
      </p:sp>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5A655A08-5050-41FD-4E67-39D029F408C1}"/>
                  </a:ext>
                </a:extLst>
              </p14:cNvPr>
              <p14:cNvContentPartPr/>
              <p14:nvPr/>
            </p14:nvContentPartPr>
            <p14:xfrm>
              <a:off x="5332024" y="5700037"/>
              <a:ext cx="117000" cy="123840"/>
            </p14:xfrm>
          </p:contentPart>
        </mc:Choice>
        <mc:Fallback xmlns="">
          <p:pic>
            <p:nvPicPr>
              <p:cNvPr id="31" name="Ink 30">
                <a:extLst>
                  <a:ext uri="{FF2B5EF4-FFF2-40B4-BE49-F238E27FC236}">
                    <a16:creationId xmlns:a16="http://schemas.microsoft.com/office/drawing/2014/main" id="{5A655A08-5050-41FD-4E67-39D029F408C1}"/>
                  </a:ext>
                </a:extLst>
              </p:cNvPr>
              <p:cNvPicPr/>
              <p:nvPr/>
            </p:nvPicPr>
            <p:blipFill>
              <a:blip r:embed="rId5"/>
              <a:stretch>
                <a:fillRect/>
              </a:stretch>
            </p:blipFill>
            <p:spPr>
              <a:xfrm>
                <a:off x="5323024" y="5691397"/>
                <a:ext cx="134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Ink 31">
                <a:extLst>
                  <a:ext uri="{FF2B5EF4-FFF2-40B4-BE49-F238E27FC236}">
                    <a16:creationId xmlns:a16="http://schemas.microsoft.com/office/drawing/2014/main" id="{5954416E-793E-3BBE-AD79-0F4CD0DEDB95}"/>
                  </a:ext>
                </a:extLst>
              </p14:cNvPr>
              <p14:cNvContentPartPr/>
              <p14:nvPr/>
            </p14:nvContentPartPr>
            <p14:xfrm>
              <a:off x="1792144" y="3856837"/>
              <a:ext cx="360" cy="360"/>
            </p14:xfrm>
          </p:contentPart>
        </mc:Choice>
        <mc:Fallback xmlns="">
          <p:pic>
            <p:nvPicPr>
              <p:cNvPr id="32" name="Ink 31">
                <a:extLst>
                  <a:ext uri="{FF2B5EF4-FFF2-40B4-BE49-F238E27FC236}">
                    <a16:creationId xmlns:a16="http://schemas.microsoft.com/office/drawing/2014/main" id="{5954416E-793E-3BBE-AD79-0F4CD0DEDB95}"/>
                  </a:ext>
                </a:extLst>
              </p:cNvPr>
              <p:cNvPicPr/>
              <p:nvPr/>
            </p:nvPicPr>
            <p:blipFill>
              <a:blip r:embed="rId7"/>
              <a:stretch>
                <a:fillRect/>
              </a:stretch>
            </p:blipFill>
            <p:spPr>
              <a:xfrm>
                <a:off x="1783504" y="38478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Ink 32">
                <a:extLst>
                  <a:ext uri="{FF2B5EF4-FFF2-40B4-BE49-F238E27FC236}">
                    <a16:creationId xmlns:a16="http://schemas.microsoft.com/office/drawing/2014/main" id="{880DABD7-8DE0-B4AD-52B6-C525623389F2}"/>
                  </a:ext>
                </a:extLst>
              </p14:cNvPr>
              <p14:cNvContentPartPr/>
              <p14:nvPr/>
            </p14:nvContentPartPr>
            <p14:xfrm>
              <a:off x="3014344" y="3186517"/>
              <a:ext cx="360" cy="360"/>
            </p14:xfrm>
          </p:contentPart>
        </mc:Choice>
        <mc:Fallback xmlns="">
          <p:pic>
            <p:nvPicPr>
              <p:cNvPr id="33" name="Ink 32">
                <a:extLst>
                  <a:ext uri="{FF2B5EF4-FFF2-40B4-BE49-F238E27FC236}">
                    <a16:creationId xmlns:a16="http://schemas.microsoft.com/office/drawing/2014/main" id="{880DABD7-8DE0-B4AD-52B6-C525623389F2}"/>
                  </a:ext>
                </a:extLst>
              </p:cNvPr>
              <p:cNvPicPr/>
              <p:nvPr/>
            </p:nvPicPr>
            <p:blipFill>
              <a:blip r:embed="rId7"/>
              <a:stretch>
                <a:fillRect/>
              </a:stretch>
            </p:blipFill>
            <p:spPr>
              <a:xfrm>
                <a:off x="3005704" y="31778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4" name="Ink 33">
                <a:extLst>
                  <a:ext uri="{FF2B5EF4-FFF2-40B4-BE49-F238E27FC236}">
                    <a16:creationId xmlns:a16="http://schemas.microsoft.com/office/drawing/2014/main" id="{6FF65926-14EC-D342-91B0-9C008651C4CF}"/>
                  </a:ext>
                </a:extLst>
              </p14:cNvPr>
              <p14:cNvContentPartPr/>
              <p14:nvPr/>
            </p14:nvContentPartPr>
            <p14:xfrm>
              <a:off x="6119704" y="5643157"/>
              <a:ext cx="462600" cy="51840"/>
            </p14:xfrm>
          </p:contentPart>
        </mc:Choice>
        <mc:Fallback xmlns="">
          <p:pic>
            <p:nvPicPr>
              <p:cNvPr id="34" name="Ink 33">
                <a:extLst>
                  <a:ext uri="{FF2B5EF4-FFF2-40B4-BE49-F238E27FC236}">
                    <a16:creationId xmlns:a16="http://schemas.microsoft.com/office/drawing/2014/main" id="{6FF65926-14EC-D342-91B0-9C008651C4CF}"/>
                  </a:ext>
                </a:extLst>
              </p:cNvPr>
              <p:cNvPicPr/>
              <p:nvPr/>
            </p:nvPicPr>
            <p:blipFill>
              <a:blip r:embed="rId10"/>
              <a:stretch>
                <a:fillRect/>
              </a:stretch>
            </p:blipFill>
            <p:spPr>
              <a:xfrm>
                <a:off x="6056704" y="5580157"/>
                <a:ext cx="588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Ink 34">
                <a:extLst>
                  <a:ext uri="{FF2B5EF4-FFF2-40B4-BE49-F238E27FC236}">
                    <a16:creationId xmlns:a16="http://schemas.microsoft.com/office/drawing/2014/main" id="{C8813F97-6E0E-67B7-C403-BE763361F2ED}"/>
                  </a:ext>
                </a:extLst>
              </p14:cNvPr>
              <p14:cNvContentPartPr/>
              <p14:nvPr/>
            </p14:nvContentPartPr>
            <p14:xfrm>
              <a:off x="5585464" y="5377837"/>
              <a:ext cx="147600" cy="161640"/>
            </p14:xfrm>
          </p:contentPart>
        </mc:Choice>
        <mc:Fallback xmlns="">
          <p:pic>
            <p:nvPicPr>
              <p:cNvPr id="35" name="Ink 34">
                <a:extLst>
                  <a:ext uri="{FF2B5EF4-FFF2-40B4-BE49-F238E27FC236}">
                    <a16:creationId xmlns:a16="http://schemas.microsoft.com/office/drawing/2014/main" id="{C8813F97-6E0E-67B7-C403-BE763361F2ED}"/>
                  </a:ext>
                </a:extLst>
              </p:cNvPr>
              <p:cNvPicPr/>
              <p:nvPr/>
            </p:nvPicPr>
            <p:blipFill>
              <a:blip r:embed="rId12"/>
              <a:stretch>
                <a:fillRect/>
              </a:stretch>
            </p:blipFill>
            <p:spPr>
              <a:xfrm>
                <a:off x="5522824" y="5314837"/>
                <a:ext cx="2732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a:extLst>
                  <a:ext uri="{FF2B5EF4-FFF2-40B4-BE49-F238E27FC236}">
                    <a16:creationId xmlns:a16="http://schemas.microsoft.com/office/drawing/2014/main" id="{4683706E-3D7B-C219-C831-5926A7063CB6}"/>
                  </a:ext>
                </a:extLst>
              </p14:cNvPr>
              <p14:cNvContentPartPr/>
              <p14:nvPr/>
            </p14:nvContentPartPr>
            <p14:xfrm>
              <a:off x="5720824" y="5784997"/>
              <a:ext cx="100440" cy="360"/>
            </p14:xfrm>
          </p:contentPart>
        </mc:Choice>
        <mc:Fallback xmlns="">
          <p:pic>
            <p:nvPicPr>
              <p:cNvPr id="36" name="Ink 35">
                <a:extLst>
                  <a:ext uri="{FF2B5EF4-FFF2-40B4-BE49-F238E27FC236}">
                    <a16:creationId xmlns:a16="http://schemas.microsoft.com/office/drawing/2014/main" id="{4683706E-3D7B-C219-C831-5926A7063CB6}"/>
                  </a:ext>
                </a:extLst>
              </p:cNvPr>
              <p:cNvPicPr/>
              <p:nvPr/>
            </p:nvPicPr>
            <p:blipFill>
              <a:blip r:embed="rId14"/>
              <a:stretch>
                <a:fillRect/>
              </a:stretch>
            </p:blipFill>
            <p:spPr>
              <a:xfrm>
                <a:off x="5658184" y="5721997"/>
                <a:ext cx="226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36">
                <a:extLst>
                  <a:ext uri="{FF2B5EF4-FFF2-40B4-BE49-F238E27FC236}">
                    <a16:creationId xmlns:a16="http://schemas.microsoft.com/office/drawing/2014/main" id="{05A7B38C-937C-EB59-C2FB-0D91A833A430}"/>
                  </a:ext>
                </a:extLst>
              </p14:cNvPr>
              <p14:cNvContentPartPr/>
              <p14:nvPr/>
            </p14:nvContentPartPr>
            <p14:xfrm>
              <a:off x="5820904" y="5015317"/>
              <a:ext cx="360" cy="360"/>
            </p14:xfrm>
          </p:contentPart>
        </mc:Choice>
        <mc:Fallback xmlns="">
          <p:pic>
            <p:nvPicPr>
              <p:cNvPr id="37" name="Ink 36">
                <a:extLst>
                  <a:ext uri="{FF2B5EF4-FFF2-40B4-BE49-F238E27FC236}">
                    <a16:creationId xmlns:a16="http://schemas.microsoft.com/office/drawing/2014/main" id="{05A7B38C-937C-EB59-C2FB-0D91A833A430}"/>
                  </a:ext>
                </a:extLst>
              </p:cNvPr>
              <p:cNvPicPr/>
              <p:nvPr/>
            </p:nvPicPr>
            <p:blipFill>
              <a:blip r:embed="rId16"/>
              <a:stretch>
                <a:fillRect/>
              </a:stretch>
            </p:blipFill>
            <p:spPr>
              <a:xfrm>
                <a:off x="5758264" y="4952317"/>
                <a:ext cx="126000" cy="126000"/>
              </a:xfrm>
              <a:prstGeom prst="rect">
                <a:avLst/>
              </a:prstGeom>
            </p:spPr>
          </p:pic>
        </mc:Fallback>
      </mc:AlternateContent>
      <p:grpSp>
        <p:nvGrpSpPr>
          <p:cNvPr id="40" name="Group 39">
            <a:extLst>
              <a:ext uri="{FF2B5EF4-FFF2-40B4-BE49-F238E27FC236}">
                <a16:creationId xmlns:a16="http://schemas.microsoft.com/office/drawing/2014/main" id="{ABED7BE8-ED3E-07AD-21BC-7B587BC6343B}"/>
              </a:ext>
            </a:extLst>
          </p:cNvPr>
          <p:cNvGrpSpPr/>
          <p:nvPr/>
        </p:nvGrpSpPr>
        <p:grpSpPr>
          <a:xfrm>
            <a:off x="5802904" y="5322757"/>
            <a:ext cx="9360" cy="308520"/>
            <a:chOff x="5802904" y="5322757"/>
            <a:chExt cx="9360" cy="308520"/>
          </a:xfrm>
        </p:grpSpPr>
        <mc:AlternateContent xmlns:mc="http://schemas.openxmlformats.org/markup-compatibility/2006" xmlns:p14="http://schemas.microsoft.com/office/powerpoint/2010/main">
          <mc:Choice Requires="p14">
            <p:contentPart p14:bwMode="auto" r:id="rId17">
              <p14:nvContentPartPr>
                <p14:cNvPr id="38" name="Ink 37">
                  <a:extLst>
                    <a:ext uri="{FF2B5EF4-FFF2-40B4-BE49-F238E27FC236}">
                      <a16:creationId xmlns:a16="http://schemas.microsoft.com/office/drawing/2014/main" id="{A730E27D-4A3D-E2C0-B45C-B46A640208C9}"/>
                    </a:ext>
                  </a:extLst>
                </p14:cNvPr>
                <p14:cNvContentPartPr/>
                <p14:nvPr/>
              </p14:nvContentPartPr>
              <p14:xfrm>
                <a:off x="5811904" y="5630917"/>
                <a:ext cx="360" cy="360"/>
              </p14:xfrm>
            </p:contentPart>
          </mc:Choice>
          <mc:Fallback xmlns="">
            <p:pic>
              <p:nvPicPr>
                <p:cNvPr id="38" name="Ink 37">
                  <a:extLst>
                    <a:ext uri="{FF2B5EF4-FFF2-40B4-BE49-F238E27FC236}">
                      <a16:creationId xmlns:a16="http://schemas.microsoft.com/office/drawing/2014/main" id="{A730E27D-4A3D-E2C0-B45C-B46A640208C9}"/>
                    </a:ext>
                  </a:extLst>
                </p:cNvPr>
                <p:cNvPicPr/>
                <p:nvPr/>
              </p:nvPicPr>
              <p:blipFill>
                <a:blip r:embed="rId16"/>
                <a:stretch>
                  <a:fillRect/>
                </a:stretch>
              </p:blipFill>
              <p:spPr>
                <a:xfrm>
                  <a:off x="5749264" y="556791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131194CC-34A6-CBF3-7A77-A9D67E488FFA}"/>
                    </a:ext>
                  </a:extLst>
                </p14:cNvPr>
                <p14:cNvContentPartPr/>
                <p14:nvPr/>
              </p14:nvContentPartPr>
              <p14:xfrm>
                <a:off x="5802904" y="5322757"/>
                <a:ext cx="360" cy="218160"/>
              </p14:xfrm>
            </p:contentPart>
          </mc:Choice>
          <mc:Fallback xmlns="">
            <p:pic>
              <p:nvPicPr>
                <p:cNvPr id="39" name="Ink 38">
                  <a:extLst>
                    <a:ext uri="{FF2B5EF4-FFF2-40B4-BE49-F238E27FC236}">
                      <a16:creationId xmlns:a16="http://schemas.microsoft.com/office/drawing/2014/main" id="{131194CC-34A6-CBF3-7A77-A9D67E488FFA}"/>
                    </a:ext>
                  </a:extLst>
                </p:cNvPr>
                <p:cNvPicPr/>
                <p:nvPr/>
              </p:nvPicPr>
              <p:blipFill>
                <a:blip r:embed="rId19"/>
                <a:stretch>
                  <a:fillRect/>
                </a:stretch>
              </p:blipFill>
              <p:spPr>
                <a:xfrm>
                  <a:off x="5739904" y="5260117"/>
                  <a:ext cx="126000" cy="34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41" name="Ink 40">
                <a:extLst>
                  <a:ext uri="{FF2B5EF4-FFF2-40B4-BE49-F238E27FC236}">
                    <a16:creationId xmlns:a16="http://schemas.microsoft.com/office/drawing/2014/main" id="{BC537CA6-44C8-E76B-DAD1-6C5061372D48}"/>
                  </a:ext>
                </a:extLst>
              </p14:cNvPr>
              <p14:cNvContentPartPr/>
              <p14:nvPr/>
            </p14:nvContentPartPr>
            <p14:xfrm>
              <a:off x="5234464" y="4524277"/>
              <a:ext cx="561960" cy="365400"/>
            </p14:xfrm>
          </p:contentPart>
        </mc:Choice>
        <mc:Fallback xmlns="">
          <p:pic>
            <p:nvPicPr>
              <p:cNvPr id="41" name="Ink 40">
                <a:extLst>
                  <a:ext uri="{FF2B5EF4-FFF2-40B4-BE49-F238E27FC236}">
                    <a16:creationId xmlns:a16="http://schemas.microsoft.com/office/drawing/2014/main" id="{BC537CA6-44C8-E76B-DAD1-6C5061372D48}"/>
                  </a:ext>
                </a:extLst>
              </p:cNvPr>
              <p:cNvPicPr/>
              <p:nvPr/>
            </p:nvPicPr>
            <p:blipFill>
              <a:blip r:embed="rId21"/>
              <a:stretch>
                <a:fillRect/>
              </a:stretch>
            </p:blipFill>
            <p:spPr>
              <a:xfrm>
                <a:off x="5171464" y="4461277"/>
                <a:ext cx="687600" cy="491040"/>
              </a:xfrm>
              <a:prstGeom prst="rect">
                <a:avLst/>
              </a:prstGeom>
            </p:spPr>
          </p:pic>
        </mc:Fallback>
      </mc:AlternateContent>
      <p:grpSp>
        <p:nvGrpSpPr>
          <p:cNvPr id="50" name="Group 49">
            <a:extLst>
              <a:ext uri="{FF2B5EF4-FFF2-40B4-BE49-F238E27FC236}">
                <a16:creationId xmlns:a16="http://schemas.microsoft.com/office/drawing/2014/main" id="{6FF36693-60DF-DB28-392B-DF515445201C}"/>
              </a:ext>
            </a:extLst>
          </p:cNvPr>
          <p:cNvGrpSpPr/>
          <p:nvPr/>
        </p:nvGrpSpPr>
        <p:grpSpPr>
          <a:xfrm>
            <a:off x="2374984" y="2757397"/>
            <a:ext cx="2663640" cy="365040"/>
            <a:chOff x="2374984" y="2757397"/>
            <a:chExt cx="2663640" cy="365040"/>
          </a:xfrm>
        </p:grpSpPr>
        <mc:AlternateContent xmlns:mc="http://schemas.openxmlformats.org/markup-compatibility/2006" xmlns:p14="http://schemas.microsoft.com/office/powerpoint/2010/main">
          <mc:Choice Requires="p14">
            <p:contentPart p14:bwMode="auto" r:id="rId22">
              <p14:nvContentPartPr>
                <p14:cNvPr id="42" name="Ink 41">
                  <a:extLst>
                    <a:ext uri="{FF2B5EF4-FFF2-40B4-BE49-F238E27FC236}">
                      <a16:creationId xmlns:a16="http://schemas.microsoft.com/office/drawing/2014/main" id="{4B960496-ABEC-D928-FBA1-7C0B33D6FC2B}"/>
                    </a:ext>
                  </a:extLst>
                </p14:cNvPr>
                <p14:cNvContentPartPr/>
                <p14:nvPr/>
              </p14:nvContentPartPr>
              <p14:xfrm>
                <a:off x="3992464" y="3050437"/>
                <a:ext cx="1046160" cy="72000"/>
              </p14:xfrm>
            </p:contentPart>
          </mc:Choice>
          <mc:Fallback xmlns="">
            <p:pic>
              <p:nvPicPr>
                <p:cNvPr id="42" name="Ink 41">
                  <a:extLst>
                    <a:ext uri="{FF2B5EF4-FFF2-40B4-BE49-F238E27FC236}">
                      <a16:creationId xmlns:a16="http://schemas.microsoft.com/office/drawing/2014/main" id="{4B960496-ABEC-D928-FBA1-7C0B33D6FC2B}"/>
                    </a:ext>
                  </a:extLst>
                </p:cNvPr>
                <p:cNvPicPr/>
                <p:nvPr/>
              </p:nvPicPr>
              <p:blipFill>
                <a:blip r:embed="rId23"/>
                <a:stretch>
                  <a:fillRect/>
                </a:stretch>
              </p:blipFill>
              <p:spPr>
                <a:xfrm>
                  <a:off x="3929464" y="2987437"/>
                  <a:ext cx="1171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3" name="Ink 42">
                  <a:extLst>
                    <a:ext uri="{FF2B5EF4-FFF2-40B4-BE49-F238E27FC236}">
                      <a16:creationId xmlns:a16="http://schemas.microsoft.com/office/drawing/2014/main" id="{CCCFDEEA-D134-82B1-B427-C683E44F3AAD}"/>
                    </a:ext>
                  </a:extLst>
                </p14:cNvPr>
                <p14:cNvContentPartPr/>
                <p14:nvPr/>
              </p14:nvContentPartPr>
              <p14:xfrm>
                <a:off x="3928744" y="3059797"/>
                <a:ext cx="360" cy="360"/>
              </p14:xfrm>
            </p:contentPart>
          </mc:Choice>
          <mc:Fallback xmlns="">
            <p:pic>
              <p:nvPicPr>
                <p:cNvPr id="43" name="Ink 42">
                  <a:extLst>
                    <a:ext uri="{FF2B5EF4-FFF2-40B4-BE49-F238E27FC236}">
                      <a16:creationId xmlns:a16="http://schemas.microsoft.com/office/drawing/2014/main" id="{CCCFDEEA-D134-82B1-B427-C683E44F3AAD}"/>
                    </a:ext>
                  </a:extLst>
                </p:cNvPr>
                <p:cNvPicPr/>
                <p:nvPr/>
              </p:nvPicPr>
              <p:blipFill>
                <a:blip r:embed="rId16"/>
                <a:stretch>
                  <a:fillRect/>
                </a:stretch>
              </p:blipFill>
              <p:spPr>
                <a:xfrm>
                  <a:off x="3865744" y="299679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68D951DE-5BD8-A0BA-91B3-8C47BB140940}"/>
                    </a:ext>
                  </a:extLst>
                </p14:cNvPr>
                <p14:cNvContentPartPr/>
                <p14:nvPr/>
              </p14:nvContentPartPr>
              <p14:xfrm>
                <a:off x="2957824" y="2994637"/>
                <a:ext cx="1035000" cy="93600"/>
              </p14:xfrm>
            </p:contentPart>
          </mc:Choice>
          <mc:Fallback xmlns="">
            <p:pic>
              <p:nvPicPr>
                <p:cNvPr id="45" name="Ink 44">
                  <a:extLst>
                    <a:ext uri="{FF2B5EF4-FFF2-40B4-BE49-F238E27FC236}">
                      <a16:creationId xmlns:a16="http://schemas.microsoft.com/office/drawing/2014/main" id="{68D951DE-5BD8-A0BA-91B3-8C47BB140940}"/>
                    </a:ext>
                  </a:extLst>
                </p:cNvPr>
                <p:cNvPicPr/>
                <p:nvPr/>
              </p:nvPicPr>
              <p:blipFill>
                <a:blip r:embed="rId26"/>
                <a:stretch>
                  <a:fillRect/>
                </a:stretch>
              </p:blipFill>
              <p:spPr>
                <a:xfrm>
                  <a:off x="2894824" y="2931637"/>
                  <a:ext cx="1160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Ink 46">
                  <a:extLst>
                    <a:ext uri="{FF2B5EF4-FFF2-40B4-BE49-F238E27FC236}">
                      <a16:creationId xmlns:a16="http://schemas.microsoft.com/office/drawing/2014/main" id="{2734C2F1-2106-E8EA-23A7-C7D8A01CDC5A}"/>
                    </a:ext>
                  </a:extLst>
                </p14:cNvPr>
                <p14:cNvContentPartPr/>
                <p14:nvPr/>
              </p14:nvContentPartPr>
              <p14:xfrm>
                <a:off x="2697184" y="2942077"/>
                <a:ext cx="91440" cy="18720"/>
              </p14:xfrm>
            </p:contentPart>
          </mc:Choice>
          <mc:Fallback xmlns="">
            <p:pic>
              <p:nvPicPr>
                <p:cNvPr id="47" name="Ink 46">
                  <a:extLst>
                    <a:ext uri="{FF2B5EF4-FFF2-40B4-BE49-F238E27FC236}">
                      <a16:creationId xmlns:a16="http://schemas.microsoft.com/office/drawing/2014/main" id="{2734C2F1-2106-E8EA-23A7-C7D8A01CDC5A}"/>
                    </a:ext>
                  </a:extLst>
                </p:cNvPr>
                <p:cNvPicPr/>
                <p:nvPr/>
              </p:nvPicPr>
              <p:blipFill>
                <a:blip r:embed="rId28"/>
                <a:stretch>
                  <a:fillRect/>
                </a:stretch>
              </p:blipFill>
              <p:spPr>
                <a:xfrm>
                  <a:off x="2634184" y="2879077"/>
                  <a:ext cx="217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9" name="Ink 48">
                  <a:extLst>
                    <a:ext uri="{FF2B5EF4-FFF2-40B4-BE49-F238E27FC236}">
                      <a16:creationId xmlns:a16="http://schemas.microsoft.com/office/drawing/2014/main" id="{45E713AB-A4B1-8527-091E-B0851CE33679}"/>
                    </a:ext>
                  </a:extLst>
                </p14:cNvPr>
                <p14:cNvContentPartPr/>
                <p14:nvPr/>
              </p14:nvContentPartPr>
              <p14:xfrm>
                <a:off x="2374984" y="2757397"/>
                <a:ext cx="51120" cy="94680"/>
              </p14:xfrm>
            </p:contentPart>
          </mc:Choice>
          <mc:Fallback xmlns="">
            <p:pic>
              <p:nvPicPr>
                <p:cNvPr id="49" name="Ink 48">
                  <a:extLst>
                    <a:ext uri="{FF2B5EF4-FFF2-40B4-BE49-F238E27FC236}">
                      <a16:creationId xmlns:a16="http://schemas.microsoft.com/office/drawing/2014/main" id="{45E713AB-A4B1-8527-091E-B0851CE33679}"/>
                    </a:ext>
                  </a:extLst>
                </p:cNvPr>
                <p:cNvPicPr/>
                <p:nvPr/>
              </p:nvPicPr>
              <p:blipFill>
                <a:blip r:embed="rId30"/>
                <a:stretch>
                  <a:fillRect/>
                </a:stretch>
              </p:blipFill>
              <p:spPr>
                <a:xfrm>
                  <a:off x="2312344" y="2694757"/>
                  <a:ext cx="176760" cy="220320"/>
                </a:xfrm>
                <a:prstGeom prst="rect">
                  <a:avLst/>
                </a:prstGeom>
              </p:spPr>
            </p:pic>
          </mc:Fallback>
        </mc:AlternateContent>
      </p:grpSp>
      <p:grpSp>
        <p:nvGrpSpPr>
          <p:cNvPr id="53" name="Group 52">
            <a:extLst>
              <a:ext uri="{FF2B5EF4-FFF2-40B4-BE49-F238E27FC236}">
                <a16:creationId xmlns:a16="http://schemas.microsoft.com/office/drawing/2014/main" id="{05DBBDE7-05BE-F5CC-559C-C1CFF943226B}"/>
              </a:ext>
            </a:extLst>
          </p:cNvPr>
          <p:cNvGrpSpPr/>
          <p:nvPr/>
        </p:nvGrpSpPr>
        <p:grpSpPr>
          <a:xfrm>
            <a:off x="2081944" y="2643277"/>
            <a:ext cx="36720" cy="36720"/>
            <a:chOff x="2081944" y="2643277"/>
            <a:chExt cx="36720" cy="36720"/>
          </a:xfrm>
        </p:grpSpPr>
        <mc:AlternateContent xmlns:mc="http://schemas.openxmlformats.org/markup-compatibility/2006" xmlns:p14="http://schemas.microsoft.com/office/powerpoint/2010/main">
          <mc:Choice Requires="p14">
            <p:contentPart p14:bwMode="auto" r:id="rId31">
              <p14:nvContentPartPr>
                <p14:cNvPr id="51" name="Ink 50">
                  <a:extLst>
                    <a:ext uri="{FF2B5EF4-FFF2-40B4-BE49-F238E27FC236}">
                      <a16:creationId xmlns:a16="http://schemas.microsoft.com/office/drawing/2014/main" id="{0BDCB3A8-3335-999C-9C59-29A66B6FD2EA}"/>
                    </a:ext>
                  </a:extLst>
                </p14:cNvPr>
                <p14:cNvContentPartPr/>
                <p14:nvPr/>
              </p14:nvContentPartPr>
              <p14:xfrm>
                <a:off x="2081944" y="2679637"/>
                <a:ext cx="360" cy="360"/>
              </p14:xfrm>
            </p:contentPart>
          </mc:Choice>
          <mc:Fallback xmlns="">
            <p:pic>
              <p:nvPicPr>
                <p:cNvPr id="51" name="Ink 50">
                  <a:extLst>
                    <a:ext uri="{FF2B5EF4-FFF2-40B4-BE49-F238E27FC236}">
                      <a16:creationId xmlns:a16="http://schemas.microsoft.com/office/drawing/2014/main" id="{0BDCB3A8-3335-999C-9C59-29A66B6FD2EA}"/>
                    </a:ext>
                  </a:extLst>
                </p:cNvPr>
                <p:cNvPicPr/>
                <p:nvPr/>
              </p:nvPicPr>
              <p:blipFill>
                <a:blip r:embed="rId16"/>
                <a:stretch>
                  <a:fillRect/>
                </a:stretch>
              </p:blipFill>
              <p:spPr>
                <a:xfrm>
                  <a:off x="2019304" y="26166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Ink 51">
                  <a:extLst>
                    <a:ext uri="{FF2B5EF4-FFF2-40B4-BE49-F238E27FC236}">
                      <a16:creationId xmlns:a16="http://schemas.microsoft.com/office/drawing/2014/main" id="{33FF609E-E931-2DEB-D62B-1E8A5DDDF4C5}"/>
                    </a:ext>
                  </a:extLst>
                </p14:cNvPr>
                <p14:cNvContentPartPr/>
                <p14:nvPr/>
              </p14:nvContentPartPr>
              <p14:xfrm>
                <a:off x="2118304" y="2643277"/>
                <a:ext cx="360" cy="360"/>
              </p14:xfrm>
            </p:contentPart>
          </mc:Choice>
          <mc:Fallback xmlns="">
            <p:pic>
              <p:nvPicPr>
                <p:cNvPr id="52" name="Ink 51">
                  <a:extLst>
                    <a:ext uri="{FF2B5EF4-FFF2-40B4-BE49-F238E27FC236}">
                      <a16:creationId xmlns:a16="http://schemas.microsoft.com/office/drawing/2014/main" id="{33FF609E-E931-2DEB-D62B-1E8A5DDDF4C5}"/>
                    </a:ext>
                  </a:extLst>
                </p:cNvPr>
                <p:cNvPicPr/>
                <p:nvPr/>
              </p:nvPicPr>
              <p:blipFill>
                <a:blip r:embed="rId16"/>
                <a:stretch>
                  <a:fillRect/>
                </a:stretch>
              </p:blipFill>
              <p:spPr>
                <a:xfrm>
                  <a:off x="2055304" y="2580637"/>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54" name="Ink 53">
                <a:extLst>
                  <a:ext uri="{FF2B5EF4-FFF2-40B4-BE49-F238E27FC236}">
                    <a16:creationId xmlns:a16="http://schemas.microsoft.com/office/drawing/2014/main" id="{A18E3680-4750-CF88-2473-8E29B4115ADC}"/>
                  </a:ext>
                </a:extLst>
              </p14:cNvPr>
              <p14:cNvContentPartPr/>
              <p14:nvPr/>
            </p14:nvContentPartPr>
            <p14:xfrm>
              <a:off x="1692424" y="2634277"/>
              <a:ext cx="360" cy="360"/>
            </p14:xfrm>
          </p:contentPart>
        </mc:Choice>
        <mc:Fallback xmlns="">
          <p:pic>
            <p:nvPicPr>
              <p:cNvPr id="54" name="Ink 53">
                <a:extLst>
                  <a:ext uri="{FF2B5EF4-FFF2-40B4-BE49-F238E27FC236}">
                    <a16:creationId xmlns:a16="http://schemas.microsoft.com/office/drawing/2014/main" id="{A18E3680-4750-CF88-2473-8E29B4115ADC}"/>
                  </a:ext>
                </a:extLst>
              </p:cNvPr>
              <p:cNvPicPr/>
              <p:nvPr/>
            </p:nvPicPr>
            <p:blipFill>
              <a:blip r:embed="rId16"/>
              <a:stretch>
                <a:fillRect/>
              </a:stretch>
            </p:blipFill>
            <p:spPr>
              <a:xfrm>
                <a:off x="1629784" y="25716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a:extLst>
                  <a:ext uri="{FF2B5EF4-FFF2-40B4-BE49-F238E27FC236}">
                    <a16:creationId xmlns:a16="http://schemas.microsoft.com/office/drawing/2014/main" id="{937782F1-C042-2638-C706-4621058076ED}"/>
                  </a:ext>
                </a:extLst>
              </p14:cNvPr>
              <p14:cNvContentPartPr/>
              <p14:nvPr/>
            </p14:nvContentPartPr>
            <p14:xfrm>
              <a:off x="1556704" y="2824357"/>
              <a:ext cx="360" cy="360"/>
            </p14:xfrm>
          </p:contentPart>
        </mc:Choice>
        <mc:Fallback xmlns="">
          <p:pic>
            <p:nvPicPr>
              <p:cNvPr id="55" name="Ink 54">
                <a:extLst>
                  <a:ext uri="{FF2B5EF4-FFF2-40B4-BE49-F238E27FC236}">
                    <a16:creationId xmlns:a16="http://schemas.microsoft.com/office/drawing/2014/main" id="{937782F1-C042-2638-C706-4621058076ED}"/>
                  </a:ext>
                </a:extLst>
              </p:cNvPr>
              <p:cNvPicPr/>
              <p:nvPr/>
            </p:nvPicPr>
            <p:blipFill>
              <a:blip r:embed="rId16"/>
              <a:stretch>
                <a:fillRect/>
              </a:stretch>
            </p:blipFill>
            <p:spPr>
              <a:xfrm>
                <a:off x="1494064" y="2761357"/>
                <a:ext cx="126000" cy="126000"/>
              </a:xfrm>
              <a:prstGeom prst="rect">
                <a:avLst/>
              </a:prstGeom>
            </p:spPr>
          </p:pic>
        </mc:Fallback>
      </mc:AlternateContent>
      <p:grpSp>
        <p:nvGrpSpPr>
          <p:cNvPr id="58" name="Group 57">
            <a:extLst>
              <a:ext uri="{FF2B5EF4-FFF2-40B4-BE49-F238E27FC236}">
                <a16:creationId xmlns:a16="http://schemas.microsoft.com/office/drawing/2014/main" id="{BCC427F3-CE70-00A7-6EF1-E40CC8E28893}"/>
              </a:ext>
            </a:extLst>
          </p:cNvPr>
          <p:cNvGrpSpPr/>
          <p:nvPr/>
        </p:nvGrpSpPr>
        <p:grpSpPr>
          <a:xfrm>
            <a:off x="1348624" y="2951437"/>
            <a:ext cx="109080" cy="90360"/>
            <a:chOff x="1348624" y="2951437"/>
            <a:chExt cx="109080" cy="90360"/>
          </a:xfrm>
        </p:grpSpPr>
        <mc:AlternateContent xmlns:mc="http://schemas.openxmlformats.org/markup-compatibility/2006" xmlns:p14="http://schemas.microsoft.com/office/powerpoint/2010/main">
          <mc:Choice Requires="p14">
            <p:contentPart p14:bwMode="auto" r:id="rId35">
              <p14:nvContentPartPr>
                <p14:cNvPr id="56" name="Ink 55">
                  <a:extLst>
                    <a:ext uri="{FF2B5EF4-FFF2-40B4-BE49-F238E27FC236}">
                      <a16:creationId xmlns:a16="http://schemas.microsoft.com/office/drawing/2014/main" id="{F6B90187-4CD5-EE24-277C-54E9F390D327}"/>
                    </a:ext>
                  </a:extLst>
                </p14:cNvPr>
                <p14:cNvContentPartPr/>
                <p14:nvPr/>
              </p14:nvContentPartPr>
              <p14:xfrm>
                <a:off x="1457344" y="2951437"/>
                <a:ext cx="360" cy="360"/>
              </p14:xfrm>
            </p:contentPart>
          </mc:Choice>
          <mc:Fallback xmlns="">
            <p:pic>
              <p:nvPicPr>
                <p:cNvPr id="56" name="Ink 55">
                  <a:extLst>
                    <a:ext uri="{FF2B5EF4-FFF2-40B4-BE49-F238E27FC236}">
                      <a16:creationId xmlns:a16="http://schemas.microsoft.com/office/drawing/2014/main" id="{F6B90187-4CD5-EE24-277C-54E9F390D327}"/>
                    </a:ext>
                  </a:extLst>
                </p:cNvPr>
                <p:cNvPicPr/>
                <p:nvPr/>
              </p:nvPicPr>
              <p:blipFill>
                <a:blip r:embed="rId16"/>
                <a:stretch>
                  <a:fillRect/>
                </a:stretch>
              </p:blipFill>
              <p:spPr>
                <a:xfrm>
                  <a:off x="1394344" y="28884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7" name="Ink 56">
                  <a:extLst>
                    <a:ext uri="{FF2B5EF4-FFF2-40B4-BE49-F238E27FC236}">
                      <a16:creationId xmlns:a16="http://schemas.microsoft.com/office/drawing/2014/main" id="{6BF490B5-4679-9E13-07B2-609F61A9BE6E}"/>
                    </a:ext>
                  </a:extLst>
                </p14:cNvPr>
                <p14:cNvContentPartPr/>
                <p14:nvPr/>
              </p14:nvContentPartPr>
              <p14:xfrm>
                <a:off x="1348624" y="3041437"/>
                <a:ext cx="360" cy="360"/>
              </p14:xfrm>
            </p:contentPart>
          </mc:Choice>
          <mc:Fallback xmlns="">
            <p:pic>
              <p:nvPicPr>
                <p:cNvPr id="57" name="Ink 56">
                  <a:extLst>
                    <a:ext uri="{FF2B5EF4-FFF2-40B4-BE49-F238E27FC236}">
                      <a16:creationId xmlns:a16="http://schemas.microsoft.com/office/drawing/2014/main" id="{6BF490B5-4679-9E13-07B2-609F61A9BE6E}"/>
                    </a:ext>
                  </a:extLst>
                </p:cNvPr>
                <p:cNvPicPr/>
                <p:nvPr/>
              </p:nvPicPr>
              <p:blipFill>
                <a:blip r:embed="rId16"/>
                <a:stretch>
                  <a:fillRect/>
                </a:stretch>
              </p:blipFill>
              <p:spPr>
                <a:xfrm>
                  <a:off x="1285984" y="2978797"/>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59" name="Ink 58">
                <a:extLst>
                  <a:ext uri="{FF2B5EF4-FFF2-40B4-BE49-F238E27FC236}">
                    <a16:creationId xmlns:a16="http://schemas.microsoft.com/office/drawing/2014/main" id="{837C7C6C-8E2C-E0EA-B7B7-BEB6259B9940}"/>
                  </a:ext>
                </a:extLst>
              </p14:cNvPr>
              <p14:cNvContentPartPr/>
              <p14:nvPr/>
            </p14:nvContentPartPr>
            <p14:xfrm>
              <a:off x="1212904" y="3213877"/>
              <a:ext cx="360" cy="360"/>
            </p14:xfrm>
          </p:contentPart>
        </mc:Choice>
        <mc:Fallback xmlns="">
          <p:pic>
            <p:nvPicPr>
              <p:cNvPr id="59" name="Ink 58">
                <a:extLst>
                  <a:ext uri="{FF2B5EF4-FFF2-40B4-BE49-F238E27FC236}">
                    <a16:creationId xmlns:a16="http://schemas.microsoft.com/office/drawing/2014/main" id="{837C7C6C-8E2C-E0EA-B7B7-BEB6259B9940}"/>
                  </a:ext>
                </a:extLst>
              </p:cNvPr>
              <p:cNvPicPr/>
              <p:nvPr/>
            </p:nvPicPr>
            <p:blipFill>
              <a:blip r:embed="rId16"/>
              <a:stretch>
                <a:fillRect/>
              </a:stretch>
            </p:blipFill>
            <p:spPr>
              <a:xfrm>
                <a:off x="1149904" y="315087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0" name="Ink 59">
                <a:extLst>
                  <a:ext uri="{FF2B5EF4-FFF2-40B4-BE49-F238E27FC236}">
                    <a16:creationId xmlns:a16="http://schemas.microsoft.com/office/drawing/2014/main" id="{234C54C4-5DF6-7CB5-5930-9070EC32EE75}"/>
                  </a:ext>
                </a:extLst>
              </p14:cNvPr>
              <p14:cNvContentPartPr/>
              <p14:nvPr/>
            </p14:nvContentPartPr>
            <p14:xfrm>
              <a:off x="1085824" y="3367597"/>
              <a:ext cx="360" cy="360"/>
            </p14:xfrm>
          </p:contentPart>
        </mc:Choice>
        <mc:Fallback xmlns="">
          <p:pic>
            <p:nvPicPr>
              <p:cNvPr id="60" name="Ink 59">
                <a:extLst>
                  <a:ext uri="{FF2B5EF4-FFF2-40B4-BE49-F238E27FC236}">
                    <a16:creationId xmlns:a16="http://schemas.microsoft.com/office/drawing/2014/main" id="{234C54C4-5DF6-7CB5-5930-9070EC32EE75}"/>
                  </a:ext>
                </a:extLst>
              </p:cNvPr>
              <p:cNvPicPr/>
              <p:nvPr/>
            </p:nvPicPr>
            <p:blipFill>
              <a:blip r:embed="rId16"/>
              <a:stretch>
                <a:fillRect/>
              </a:stretch>
            </p:blipFill>
            <p:spPr>
              <a:xfrm>
                <a:off x="1023184" y="3304957"/>
                <a:ext cx="126000" cy="126000"/>
              </a:xfrm>
              <a:prstGeom prst="rect">
                <a:avLst/>
              </a:prstGeom>
            </p:spPr>
          </p:pic>
        </mc:Fallback>
      </mc:AlternateContent>
      <p:grpSp>
        <p:nvGrpSpPr>
          <p:cNvPr id="67" name="Group 66">
            <a:extLst>
              <a:ext uri="{FF2B5EF4-FFF2-40B4-BE49-F238E27FC236}">
                <a16:creationId xmlns:a16="http://schemas.microsoft.com/office/drawing/2014/main" id="{EEF372D7-4075-1E6F-4A4F-F168CF1BA1E2}"/>
              </a:ext>
            </a:extLst>
          </p:cNvPr>
          <p:cNvGrpSpPr/>
          <p:nvPr/>
        </p:nvGrpSpPr>
        <p:grpSpPr>
          <a:xfrm>
            <a:off x="742024" y="3539677"/>
            <a:ext cx="217800" cy="181440"/>
            <a:chOff x="742024" y="3539677"/>
            <a:chExt cx="217800" cy="181440"/>
          </a:xfrm>
        </p:grpSpPr>
        <mc:AlternateContent xmlns:mc="http://schemas.openxmlformats.org/markup-compatibility/2006" xmlns:p14="http://schemas.microsoft.com/office/powerpoint/2010/main">
          <mc:Choice Requires="p14">
            <p:contentPart p14:bwMode="auto" r:id="rId39">
              <p14:nvContentPartPr>
                <p14:cNvPr id="61" name="Ink 60">
                  <a:extLst>
                    <a:ext uri="{FF2B5EF4-FFF2-40B4-BE49-F238E27FC236}">
                      <a16:creationId xmlns:a16="http://schemas.microsoft.com/office/drawing/2014/main" id="{6ADBE32E-C659-7EBB-DC14-F07EE4DBA6B3}"/>
                    </a:ext>
                  </a:extLst>
                </p14:cNvPr>
                <p14:cNvContentPartPr/>
                <p14:nvPr/>
              </p14:nvContentPartPr>
              <p14:xfrm>
                <a:off x="959464" y="3539677"/>
                <a:ext cx="360" cy="360"/>
              </p14:xfrm>
            </p:contentPart>
          </mc:Choice>
          <mc:Fallback xmlns="">
            <p:pic>
              <p:nvPicPr>
                <p:cNvPr id="61" name="Ink 60">
                  <a:extLst>
                    <a:ext uri="{FF2B5EF4-FFF2-40B4-BE49-F238E27FC236}">
                      <a16:creationId xmlns:a16="http://schemas.microsoft.com/office/drawing/2014/main" id="{6ADBE32E-C659-7EBB-DC14-F07EE4DBA6B3}"/>
                    </a:ext>
                  </a:extLst>
                </p:cNvPr>
                <p:cNvPicPr/>
                <p:nvPr/>
              </p:nvPicPr>
              <p:blipFill>
                <a:blip r:embed="rId16"/>
                <a:stretch>
                  <a:fillRect/>
                </a:stretch>
              </p:blipFill>
              <p:spPr>
                <a:xfrm>
                  <a:off x="896464" y="34770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2" name="Ink 61">
                  <a:extLst>
                    <a:ext uri="{FF2B5EF4-FFF2-40B4-BE49-F238E27FC236}">
                      <a16:creationId xmlns:a16="http://schemas.microsoft.com/office/drawing/2014/main" id="{81AD6E0E-B7C2-85B0-424B-9A318BD34E43}"/>
                    </a:ext>
                  </a:extLst>
                </p14:cNvPr>
                <p14:cNvContentPartPr/>
                <p14:nvPr/>
              </p14:nvContentPartPr>
              <p14:xfrm>
                <a:off x="814384" y="3594037"/>
                <a:ext cx="360" cy="360"/>
              </p14:xfrm>
            </p:contentPart>
          </mc:Choice>
          <mc:Fallback xmlns="">
            <p:pic>
              <p:nvPicPr>
                <p:cNvPr id="62" name="Ink 61">
                  <a:extLst>
                    <a:ext uri="{FF2B5EF4-FFF2-40B4-BE49-F238E27FC236}">
                      <a16:creationId xmlns:a16="http://schemas.microsoft.com/office/drawing/2014/main" id="{81AD6E0E-B7C2-85B0-424B-9A318BD34E43}"/>
                    </a:ext>
                  </a:extLst>
                </p:cNvPr>
                <p:cNvPicPr/>
                <p:nvPr/>
              </p:nvPicPr>
              <p:blipFill>
                <a:blip r:embed="rId16"/>
                <a:stretch>
                  <a:fillRect/>
                </a:stretch>
              </p:blipFill>
              <p:spPr>
                <a:xfrm>
                  <a:off x="751744" y="35310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4" name="Ink 63">
                  <a:extLst>
                    <a:ext uri="{FF2B5EF4-FFF2-40B4-BE49-F238E27FC236}">
                      <a16:creationId xmlns:a16="http://schemas.microsoft.com/office/drawing/2014/main" id="{E465D89D-C64D-0F6C-EBA8-CCB72377DC3B}"/>
                    </a:ext>
                  </a:extLst>
                </p14:cNvPr>
                <p14:cNvContentPartPr/>
                <p14:nvPr/>
              </p14:nvContentPartPr>
              <p14:xfrm>
                <a:off x="814384" y="3639397"/>
                <a:ext cx="360" cy="360"/>
              </p14:xfrm>
            </p:contentPart>
          </mc:Choice>
          <mc:Fallback xmlns="">
            <p:pic>
              <p:nvPicPr>
                <p:cNvPr id="64" name="Ink 63">
                  <a:extLst>
                    <a:ext uri="{FF2B5EF4-FFF2-40B4-BE49-F238E27FC236}">
                      <a16:creationId xmlns:a16="http://schemas.microsoft.com/office/drawing/2014/main" id="{E465D89D-C64D-0F6C-EBA8-CCB72377DC3B}"/>
                    </a:ext>
                  </a:extLst>
                </p:cNvPr>
                <p:cNvPicPr/>
                <p:nvPr/>
              </p:nvPicPr>
              <p:blipFill>
                <a:blip r:embed="rId16"/>
                <a:stretch>
                  <a:fillRect/>
                </a:stretch>
              </p:blipFill>
              <p:spPr>
                <a:xfrm>
                  <a:off x="751744" y="357639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6" name="Ink 65">
                  <a:extLst>
                    <a:ext uri="{FF2B5EF4-FFF2-40B4-BE49-F238E27FC236}">
                      <a16:creationId xmlns:a16="http://schemas.microsoft.com/office/drawing/2014/main" id="{3313FC9F-CF21-1831-0FB7-B735974D6F4F}"/>
                    </a:ext>
                  </a:extLst>
                </p14:cNvPr>
                <p14:cNvContentPartPr/>
                <p14:nvPr/>
              </p14:nvContentPartPr>
              <p14:xfrm>
                <a:off x="742024" y="3720757"/>
                <a:ext cx="360" cy="360"/>
              </p14:xfrm>
            </p:contentPart>
          </mc:Choice>
          <mc:Fallback xmlns="">
            <p:pic>
              <p:nvPicPr>
                <p:cNvPr id="66" name="Ink 65">
                  <a:extLst>
                    <a:ext uri="{FF2B5EF4-FFF2-40B4-BE49-F238E27FC236}">
                      <a16:creationId xmlns:a16="http://schemas.microsoft.com/office/drawing/2014/main" id="{3313FC9F-CF21-1831-0FB7-B735974D6F4F}"/>
                    </a:ext>
                  </a:extLst>
                </p:cNvPr>
                <p:cNvPicPr/>
                <p:nvPr/>
              </p:nvPicPr>
              <p:blipFill>
                <a:blip r:embed="rId16"/>
                <a:stretch>
                  <a:fillRect/>
                </a:stretch>
              </p:blipFill>
              <p:spPr>
                <a:xfrm>
                  <a:off x="679024" y="3658117"/>
                  <a:ext cx="126000" cy="126000"/>
                </a:xfrm>
                <a:prstGeom prst="rect">
                  <a:avLst/>
                </a:prstGeom>
              </p:spPr>
            </p:pic>
          </mc:Fallback>
        </mc:AlternateContent>
      </p:grpSp>
      <p:grpSp>
        <p:nvGrpSpPr>
          <p:cNvPr id="70" name="Group 69">
            <a:extLst>
              <a:ext uri="{FF2B5EF4-FFF2-40B4-BE49-F238E27FC236}">
                <a16:creationId xmlns:a16="http://schemas.microsoft.com/office/drawing/2014/main" id="{5BA3A6C0-4EEC-2A91-AFF1-FF22191E2CF6}"/>
              </a:ext>
            </a:extLst>
          </p:cNvPr>
          <p:cNvGrpSpPr/>
          <p:nvPr/>
        </p:nvGrpSpPr>
        <p:grpSpPr>
          <a:xfrm>
            <a:off x="585424" y="3883837"/>
            <a:ext cx="66240" cy="65160"/>
            <a:chOff x="585424" y="3883837"/>
            <a:chExt cx="66240" cy="65160"/>
          </a:xfrm>
        </p:grpSpPr>
        <mc:AlternateContent xmlns:mc="http://schemas.openxmlformats.org/markup-compatibility/2006" xmlns:p14="http://schemas.microsoft.com/office/powerpoint/2010/main">
          <mc:Choice Requires="p14">
            <p:contentPart p14:bwMode="auto" r:id="rId43">
              <p14:nvContentPartPr>
                <p14:cNvPr id="68" name="Ink 67">
                  <a:extLst>
                    <a:ext uri="{FF2B5EF4-FFF2-40B4-BE49-F238E27FC236}">
                      <a16:creationId xmlns:a16="http://schemas.microsoft.com/office/drawing/2014/main" id="{EC95542A-18AC-15C6-E823-2662D31E1241}"/>
                    </a:ext>
                  </a:extLst>
                </p14:cNvPr>
                <p14:cNvContentPartPr/>
                <p14:nvPr/>
              </p14:nvContentPartPr>
              <p14:xfrm>
                <a:off x="651304" y="3883837"/>
                <a:ext cx="360" cy="360"/>
              </p14:xfrm>
            </p:contentPart>
          </mc:Choice>
          <mc:Fallback xmlns="">
            <p:pic>
              <p:nvPicPr>
                <p:cNvPr id="68" name="Ink 67">
                  <a:extLst>
                    <a:ext uri="{FF2B5EF4-FFF2-40B4-BE49-F238E27FC236}">
                      <a16:creationId xmlns:a16="http://schemas.microsoft.com/office/drawing/2014/main" id="{EC95542A-18AC-15C6-E823-2662D31E1241}"/>
                    </a:ext>
                  </a:extLst>
                </p:cNvPr>
                <p:cNvPicPr/>
                <p:nvPr/>
              </p:nvPicPr>
              <p:blipFill>
                <a:blip r:embed="rId16"/>
                <a:stretch>
                  <a:fillRect/>
                </a:stretch>
              </p:blipFill>
              <p:spPr>
                <a:xfrm>
                  <a:off x="588664" y="38208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9" name="Ink 68">
                  <a:extLst>
                    <a:ext uri="{FF2B5EF4-FFF2-40B4-BE49-F238E27FC236}">
                      <a16:creationId xmlns:a16="http://schemas.microsoft.com/office/drawing/2014/main" id="{2FAA0F4B-FFE6-AE0C-7BAD-EE99D99A26E3}"/>
                    </a:ext>
                  </a:extLst>
                </p14:cNvPr>
                <p14:cNvContentPartPr/>
                <p14:nvPr/>
              </p14:nvContentPartPr>
              <p14:xfrm>
                <a:off x="585424" y="3883837"/>
                <a:ext cx="48240" cy="65160"/>
              </p14:xfrm>
            </p:contentPart>
          </mc:Choice>
          <mc:Fallback xmlns="">
            <p:pic>
              <p:nvPicPr>
                <p:cNvPr id="69" name="Ink 68">
                  <a:extLst>
                    <a:ext uri="{FF2B5EF4-FFF2-40B4-BE49-F238E27FC236}">
                      <a16:creationId xmlns:a16="http://schemas.microsoft.com/office/drawing/2014/main" id="{2FAA0F4B-FFE6-AE0C-7BAD-EE99D99A26E3}"/>
                    </a:ext>
                  </a:extLst>
                </p:cNvPr>
                <p:cNvPicPr/>
                <p:nvPr/>
              </p:nvPicPr>
              <p:blipFill>
                <a:blip r:embed="rId45"/>
                <a:stretch>
                  <a:fillRect/>
                </a:stretch>
              </p:blipFill>
              <p:spPr>
                <a:xfrm>
                  <a:off x="522784" y="3820837"/>
                  <a:ext cx="173880" cy="190800"/>
                </a:xfrm>
                <a:prstGeom prst="rect">
                  <a:avLst/>
                </a:prstGeom>
              </p:spPr>
            </p:pic>
          </mc:Fallback>
        </mc:AlternateContent>
      </p:grpSp>
      <p:grpSp>
        <p:nvGrpSpPr>
          <p:cNvPr id="73" name="Group 72">
            <a:extLst>
              <a:ext uri="{FF2B5EF4-FFF2-40B4-BE49-F238E27FC236}">
                <a16:creationId xmlns:a16="http://schemas.microsoft.com/office/drawing/2014/main" id="{2B273353-D61D-E612-C9D6-6719C6F3ED4B}"/>
              </a:ext>
            </a:extLst>
          </p:cNvPr>
          <p:cNvGrpSpPr/>
          <p:nvPr/>
        </p:nvGrpSpPr>
        <p:grpSpPr>
          <a:xfrm>
            <a:off x="1366984" y="4399717"/>
            <a:ext cx="54360" cy="18360"/>
            <a:chOff x="1366984" y="4399717"/>
            <a:chExt cx="54360" cy="18360"/>
          </a:xfrm>
        </p:grpSpPr>
        <mc:AlternateContent xmlns:mc="http://schemas.openxmlformats.org/markup-compatibility/2006" xmlns:p14="http://schemas.microsoft.com/office/powerpoint/2010/main">
          <mc:Choice Requires="p14">
            <p:contentPart p14:bwMode="auto" r:id="rId46">
              <p14:nvContentPartPr>
                <p14:cNvPr id="71" name="Ink 70">
                  <a:extLst>
                    <a:ext uri="{FF2B5EF4-FFF2-40B4-BE49-F238E27FC236}">
                      <a16:creationId xmlns:a16="http://schemas.microsoft.com/office/drawing/2014/main" id="{F77909B2-54A1-38BA-A0C6-36E3B4B5990F}"/>
                    </a:ext>
                  </a:extLst>
                </p14:cNvPr>
                <p14:cNvContentPartPr/>
                <p14:nvPr/>
              </p14:nvContentPartPr>
              <p14:xfrm>
                <a:off x="1420984" y="4399717"/>
                <a:ext cx="360" cy="360"/>
              </p14:xfrm>
            </p:contentPart>
          </mc:Choice>
          <mc:Fallback xmlns="">
            <p:pic>
              <p:nvPicPr>
                <p:cNvPr id="71" name="Ink 70">
                  <a:extLst>
                    <a:ext uri="{FF2B5EF4-FFF2-40B4-BE49-F238E27FC236}">
                      <a16:creationId xmlns:a16="http://schemas.microsoft.com/office/drawing/2014/main" id="{F77909B2-54A1-38BA-A0C6-36E3B4B5990F}"/>
                    </a:ext>
                  </a:extLst>
                </p:cNvPr>
                <p:cNvPicPr/>
                <p:nvPr/>
              </p:nvPicPr>
              <p:blipFill>
                <a:blip r:embed="rId16"/>
                <a:stretch>
                  <a:fillRect/>
                </a:stretch>
              </p:blipFill>
              <p:spPr>
                <a:xfrm>
                  <a:off x="1357984" y="433707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2" name="Ink 71">
                  <a:extLst>
                    <a:ext uri="{FF2B5EF4-FFF2-40B4-BE49-F238E27FC236}">
                      <a16:creationId xmlns:a16="http://schemas.microsoft.com/office/drawing/2014/main" id="{3E9CF807-8083-DEDC-60BD-A607D6755A45}"/>
                    </a:ext>
                  </a:extLst>
                </p14:cNvPr>
                <p14:cNvContentPartPr/>
                <p14:nvPr/>
              </p14:nvContentPartPr>
              <p14:xfrm>
                <a:off x="1366984" y="4417717"/>
                <a:ext cx="360" cy="360"/>
              </p14:xfrm>
            </p:contentPart>
          </mc:Choice>
          <mc:Fallback xmlns="">
            <p:pic>
              <p:nvPicPr>
                <p:cNvPr id="72" name="Ink 71">
                  <a:extLst>
                    <a:ext uri="{FF2B5EF4-FFF2-40B4-BE49-F238E27FC236}">
                      <a16:creationId xmlns:a16="http://schemas.microsoft.com/office/drawing/2014/main" id="{3E9CF807-8083-DEDC-60BD-A607D6755A45}"/>
                    </a:ext>
                  </a:extLst>
                </p:cNvPr>
                <p:cNvPicPr/>
                <p:nvPr/>
              </p:nvPicPr>
              <p:blipFill>
                <a:blip r:embed="rId16"/>
                <a:stretch>
                  <a:fillRect/>
                </a:stretch>
              </p:blipFill>
              <p:spPr>
                <a:xfrm>
                  <a:off x="1303984" y="4355077"/>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74" name="Ink 73">
                <a:extLst>
                  <a:ext uri="{FF2B5EF4-FFF2-40B4-BE49-F238E27FC236}">
                    <a16:creationId xmlns:a16="http://schemas.microsoft.com/office/drawing/2014/main" id="{85B1C9FF-A2DB-0D0B-A234-4A7C5EDAB3AB}"/>
                  </a:ext>
                </a:extLst>
              </p14:cNvPr>
              <p14:cNvContentPartPr/>
              <p14:nvPr/>
            </p14:nvContentPartPr>
            <p14:xfrm>
              <a:off x="1927864" y="4752877"/>
              <a:ext cx="360" cy="360"/>
            </p14:xfrm>
          </p:contentPart>
        </mc:Choice>
        <mc:Fallback xmlns="">
          <p:pic>
            <p:nvPicPr>
              <p:cNvPr id="74" name="Ink 73">
                <a:extLst>
                  <a:ext uri="{FF2B5EF4-FFF2-40B4-BE49-F238E27FC236}">
                    <a16:creationId xmlns:a16="http://schemas.microsoft.com/office/drawing/2014/main" id="{85B1C9FF-A2DB-0D0B-A234-4A7C5EDAB3AB}"/>
                  </a:ext>
                </a:extLst>
              </p:cNvPr>
              <p:cNvPicPr/>
              <p:nvPr/>
            </p:nvPicPr>
            <p:blipFill>
              <a:blip r:embed="rId16"/>
              <a:stretch>
                <a:fillRect/>
              </a:stretch>
            </p:blipFill>
            <p:spPr>
              <a:xfrm>
                <a:off x="1865224" y="468987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 name="Ink 74">
                <a:extLst>
                  <a:ext uri="{FF2B5EF4-FFF2-40B4-BE49-F238E27FC236}">
                    <a16:creationId xmlns:a16="http://schemas.microsoft.com/office/drawing/2014/main" id="{9C76EF36-9626-BFEC-0435-6ECBD34BFD74}"/>
                  </a:ext>
                </a:extLst>
              </p14:cNvPr>
              <p14:cNvContentPartPr/>
              <p14:nvPr/>
            </p14:nvContentPartPr>
            <p14:xfrm>
              <a:off x="2543464" y="5006317"/>
              <a:ext cx="360" cy="360"/>
            </p14:xfrm>
          </p:contentPart>
        </mc:Choice>
        <mc:Fallback xmlns="">
          <p:pic>
            <p:nvPicPr>
              <p:cNvPr id="75" name="Ink 74">
                <a:extLst>
                  <a:ext uri="{FF2B5EF4-FFF2-40B4-BE49-F238E27FC236}">
                    <a16:creationId xmlns:a16="http://schemas.microsoft.com/office/drawing/2014/main" id="{9C76EF36-9626-BFEC-0435-6ECBD34BFD74}"/>
                  </a:ext>
                </a:extLst>
              </p:cNvPr>
              <p:cNvPicPr/>
              <p:nvPr/>
            </p:nvPicPr>
            <p:blipFill>
              <a:blip r:embed="rId16"/>
              <a:stretch>
                <a:fillRect/>
              </a:stretch>
            </p:blipFill>
            <p:spPr>
              <a:xfrm>
                <a:off x="2480824" y="494367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6" name="Ink 75">
                <a:extLst>
                  <a:ext uri="{FF2B5EF4-FFF2-40B4-BE49-F238E27FC236}">
                    <a16:creationId xmlns:a16="http://schemas.microsoft.com/office/drawing/2014/main" id="{A31EBCA7-8CAE-05ED-8C7B-32A1A1265D84}"/>
                  </a:ext>
                </a:extLst>
              </p14:cNvPr>
              <p14:cNvContentPartPr/>
              <p14:nvPr/>
            </p14:nvContentPartPr>
            <p14:xfrm>
              <a:off x="3059704" y="5187397"/>
              <a:ext cx="360" cy="360"/>
            </p14:xfrm>
          </p:contentPart>
        </mc:Choice>
        <mc:Fallback xmlns="">
          <p:pic>
            <p:nvPicPr>
              <p:cNvPr id="76" name="Ink 75">
                <a:extLst>
                  <a:ext uri="{FF2B5EF4-FFF2-40B4-BE49-F238E27FC236}">
                    <a16:creationId xmlns:a16="http://schemas.microsoft.com/office/drawing/2014/main" id="{A31EBCA7-8CAE-05ED-8C7B-32A1A1265D84}"/>
                  </a:ext>
                </a:extLst>
              </p:cNvPr>
              <p:cNvPicPr/>
              <p:nvPr/>
            </p:nvPicPr>
            <p:blipFill>
              <a:blip r:embed="rId16"/>
              <a:stretch>
                <a:fillRect/>
              </a:stretch>
            </p:blipFill>
            <p:spPr>
              <a:xfrm>
                <a:off x="2996704" y="512475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7" name="Ink 76">
                <a:extLst>
                  <a:ext uri="{FF2B5EF4-FFF2-40B4-BE49-F238E27FC236}">
                    <a16:creationId xmlns:a16="http://schemas.microsoft.com/office/drawing/2014/main" id="{9A084559-720D-2047-37D1-99EBB712057F}"/>
                  </a:ext>
                </a:extLst>
              </p14:cNvPr>
              <p14:cNvContentPartPr/>
              <p14:nvPr/>
            </p14:nvContentPartPr>
            <p14:xfrm>
              <a:off x="4725784" y="5748637"/>
              <a:ext cx="360" cy="360"/>
            </p14:xfrm>
          </p:contentPart>
        </mc:Choice>
        <mc:Fallback xmlns="">
          <p:pic>
            <p:nvPicPr>
              <p:cNvPr id="77" name="Ink 76">
                <a:extLst>
                  <a:ext uri="{FF2B5EF4-FFF2-40B4-BE49-F238E27FC236}">
                    <a16:creationId xmlns:a16="http://schemas.microsoft.com/office/drawing/2014/main" id="{9A084559-720D-2047-37D1-99EBB712057F}"/>
                  </a:ext>
                </a:extLst>
              </p:cNvPr>
              <p:cNvPicPr/>
              <p:nvPr/>
            </p:nvPicPr>
            <p:blipFill>
              <a:blip r:embed="rId16"/>
              <a:stretch>
                <a:fillRect/>
              </a:stretch>
            </p:blipFill>
            <p:spPr>
              <a:xfrm>
                <a:off x="4662784" y="5685637"/>
                <a:ext cx="126000" cy="126000"/>
              </a:xfrm>
              <a:prstGeom prst="rect">
                <a:avLst/>
              </a:prstGeom>
            </p:spPr>
          </p:pic>
        </mc:Fallback>
      </mc:AlternateContent>
      <p:grpSp>
        <p:nvGrpSpPr>
          <p:cNvPr id="80" name="Group 79">
            <a:extLst>
              <a:ext uri="{FF2B5EF4-FFF2-40B4-BE49-F238E27FC236}">
                <a16:creationId xmlns:a16="http://schemas.microsoft.com/office/drawing/2014/main" id="{7EB15E07-3E2B-3206-07B6-965A31076E09}"/>
              </a:ext>
            </a:extLst>
          </p:cNvPr>
          <p:cNvGrpSpPr/>
          <p:nvPr/>
        </p:nvGrpSpPr>
        <p:grpSpPr>
          <a:xfrm>
            <a:off x="5567464" y="5784997"/>
            <a:ext cx="163440" cy="9360"/>
            <a:chOff x="5567464" y="5784997"/>
            <a:chExt cx="163440" cy="9360"/>
          </a:xfrm>
        </p:grpSpPr>
        <mc:AlternateContent xmlns:mc="http://schemas.openxmlformats.org/markup-compatibility/2006" xmlns:p14="http://schemas.microsoft.com/office/powerpoint/2010/main">
          <mc:Choice Requires="p14">
            <p:contentPart p14:bwMode="auto" r:id="rId52">
              <p14:nvContentPartPr>
                <p14:cNvPr id="78" name="Ink 77">
                  <a:extLst>
                    <a:ext uri="{FF2B5EF4-FFF2-40B4-BE49-F238E27FC236}">
                      <a16:creationId xmlns:a16="http://schemas.microsoft.com/office/drawing/2014/main" id="{82B2CC51-F86A-9E23-F497-0363E78DBD3E}"/>
                    </a:ext>
                  </a:extLst>
                </p14:cNvPr>
                <p14:cNvContentPartPr/>
                <p14:nvPr/>
              </p14:nvContentPartPr>
              <p14:xfrm>
                <a:off x="5567464" y="5784997"/>
                <a:ext cx="360" cy="360"/>
              </p14:xfrm>
            </p:contentPart>
          </mc:Choice>
          <mc:Fallback xmlns="">
            <p:pic>
              <p:nvPicPr>
                <p:cNvPr id="78" name="Ink 77">
                  <a:extLst>
                    <a:ext uri="{FF2B5EF4-FFF2-40B4-BE49-F238E27FC236}">
                      <a16:creationId xmlns:a16="http://schemas.microsoft.com/office/drawing/2014/main" id="{82B2CC51-F86A-9E23-F497-0363E78DBD3E}"/>
                    </a:ext>
                  </a:extLst>
                </p:cNvPr>
                <p:cNvPicPr/>
                <p:nvPr/>
              </p:nvPicPr>
              <p:blipFill>
                <a:blip r:embed="rId16"/>
                <a:stretch>
                  <a:fillRect/>
                </a:stretch>
              </p:blipFill>
              <p:spPr>
                <a:xfrm>
                  <a:off x="5504464" y="572199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9" name="Ink 78">
                  <a:extLst>
                    <a:ext uri="{FF2B5EF4-FFF2-40B4-BE49-F238E27FC236}">
                      <a16:creationId xmlns:a16="http://schemas.microsoft.com/office/drawing/2014/main" id="{8F97F9EE-EE30-75BE-6755-9944B73CC4D8}"/>
                    </a:ext>
                  </a:extLst>
                </p14:cNvPr>
                <p14:cNvContentPartPr/>
                <p14:nvPr/>
              </p14:nvContentPartPr>
              <p14:xfrm>
                <a:off x="5730544" y="5793997"/>
                <a:ext cx="360" cy="360"/>
              </p14:xfrm>
            </p:contentPart>
          </mc:Choice>
          <mc:Fallback xmlns="">
            <p:pic>
              <p:nvPicPr>
                <p:cNvPr id="79" name="Ink 78">
                  <a:extLst>
                    <a:ext uri="{FF2B5EF4-FFF2-40B4-BE49-F238E27FC236}">
                      <a16:creationId xmlns:a16="http://schemas.microsoft.com/office/drawing/2014/main" id="{8F97F9EE-EE30-75BE-6755-9944B73CC4D8}"/>
                    </a:ext>
                  </a:extLst>
                </p:cNvPr>
                <p:cNvPicPr/>
                <p:nvPr/>
              </p:nvPicPr>
              <p:blipFill>
                <a:blip r:embed="rId16"/>
                <a:stretch>
                  <a:fillRect/>
                </a:stretch>
              </p:blipFill>
              <p:spPr>
                <a:xfrm>
                  <a:off x="5667904" y="5731357"/>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81" name="Ink 80">
                <a:extLst>
                  <a:ext uri="{FF2B5EF4-FFF2-40B4-BE49-F238E27FC236}">
                    <a16:creationId xmlns:a16="http://schemas.microsoft.com/office/drawing/2014/main" id="{2938B0BA-7466-3C02-5DD5-8A6B2E755BDE}"/>
                  </a:ext>
                </a:extLst>
              </p14:cNvPr>
              <p14:cNvContentPartPr/>
              <p14:nvPr/>
            </p14:nvContentPartPr>
            <p14:xfrm>
              <a:off x="4680064" y="5640277"/>
              <a:ext cx="360" cy="360"/>
            </p14:xfrm>
          </p:contentPart>
        </mc:Choice>
        <mc:Fallback xmlns="">
          <p:pic>
            <p:nvPicPr>
              <p:cNvPr id="81" name="Ink 80">
                <a:extLst>
                  <a:ext uri="{FF2B5EF4-FFF2-40B4-BE49-F238E27FC236}">
                    <a16:creationId xmlns:a16="http://schemas.microsoft.com/office/drawing/2014/main" id="{2938B0BA-7466-3C02-5DD5-8A6B2E755BDE}"/>
                  </a:ext>
                </a:extLst>
              </p:cNvPr>
              <p:cNvPicPr/>
              <p:nvPr/>
            </p:nvPicPr>
            <p:blipFill>
              <a:blip r:embed="rId16"/>
              <a:stretch>
                <a:fillRect/>
              </a:stretch>
            </p:blipFill>
            <p:spPr>
              <a:xfrm>
                <a:off x="4617424" y="557727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2" name="Ink 81">
                <a:extLst>
                  <a:ext uri="{FF2B5EF4-FFF2-40B4-BE49-F238E27FC236}">
                    <a16:creationId xmlns:a16="http://schemas.microsoft.com/office/drawing/2014/main" id="{58E42F49-5B3C-A02C-DED3-B945873A9DF1}"/>
                  </a:ext>
                </a:extLst>
              </p14:cNvPr>
              <p14:cNvContentPartPr/>
              <p14:nvPr/>
            </p14:nvContentPartPr>
            <p14:xfrm>
              <a:off x="3539584" y="5196397"/>
              <a:ext cx="360" cy="360"/>
            </p14:xfrm>
          </p:contentPart>
        </mc:Choice>
        <mc:Fallback xmlns="">
          <p:pic>
            <p:nvPicPr>
              <p:cNvPr id="82" name="Ink 81">
                <a:extLst>
                  <a:ext uri="{FF2B5EF4-FFF2-40B4-BE49-F238E27FC236}">
                    <a16:creationId xmlns:a16="http://schemas.microsoft.com/office/drawing/2014/main" id="{58E42F49-5B3C-A02C-DED3-B945873A9DF1}"/>
                  </a:ext>
                </a:extLst>
              </p:cNvPr>
              <p:cNvPicPr/>
              <p:nvPr/>
            </p:nvPicPr>
            <p:blipFill>
              <a:blip r:embed="rId16"/>
              <a:stretch>
                <a:fillRect/>
              </a:stretch>
            </p:blipFill>
            <p:spPr>
              <a:xfrm>
                <a:off x="3476944" y="5133397"/>
                <a:ext cx="126000" cy="126000"/>
              </a:xfrm>
              <a:prstGeom prst="rect">
                <a:avLst/>
              </a:prstGeom>
            </p:spPr>
          </p:pic>
        </mc:Fallback>
      </mc:AlternateContent>
      <p:grpSp>
        <p:nvGrpSpPr>
          <p:cNvPr id="85" name="Group 84">
            <a:extLst>
              <a:ext uri="{FF2B5EF4-FFF2-40B4-BE49-F238E27FC236}">
                <a16:creationId xmlns:a16="http://schemas.microsoft.com/office/drawing/2014/main" id="{C48325DC-9DF8-E648-1BB1-174EF1CD9941}"/>
              </a:ext>
            </a:extLst>
          </p:cNvPr>
          <p:cNvGrpSpPr/>
          <p:nvPr/>
        </p:nvGrpSpPr>
        <p:grpSpPr>
          <a:xfrm>
            <a:off x="3168424" y="5087677"/>
            <a:ext cx="54720" cy="82080"/>
            <a:chOff x="3168424" y="5087677"/>
            <a:chExt cx="54720" cy="82080"/>
          </a:xfrm>
        </p:grpSpPr>
        <mc:AlternateContent xmlns:mc="http://schemas.openxmlformats.org/markup-compatibility/2006" xmlns:p14="http://schemas.microsoft.com/office/powerpoint/2010/main">
          <mc:Choice Requires="p14">
            <p:contentPart p14:bwMode="auto" r:id="rId56">
              <p14:nvContentPartPr>
                <p14:cNvPr id="83" name="Ink 82">
                  <a:extLst>
                    <a:ext uri="{FF2B5EF4-FFF2-40B4-BE49-F238E27FC236}">
                      <a16:creationId xmlns:a16="http://schemas.microsoft.com/office/drawing/2014/main" id="{18A15DDB-919E-072C-D41E-B8E303447693}"/>
                    </a:ext>
                  </a:extLst>
                </p14:cNvPr>
                <p14:cNvContentPartPr/>
                <p14:nvPr/>
              </p14:nvContentPartPr>
              <p14:xfrm>
                <a:off x="3222784" y="5087677"/>
                <a:ext cx="360" cy="360"/>
              </p14:xfrm>
            </p:contentPart>
          </mc:Choice>
          <mc:Fallback xmlns="">
            <p:pic>
              <p:nvPicPr>
                <p:cNvPr id="83" name="Ink 82">
                  <a:extLst>
                    <a:ext uri="{FF2B5EF4-FFF2-40B4-BE49-F238E27FC236}">
                      <a16:creationId xmlns:a16="http://schemas.microsoft.com/office/drawing/2014/main" id="{18A15DDB-919E-072C-D41E-B8E303447693}"/>
                    </a:ext>
                  </a:extLst>
                </p:cNvPr>
                <p:cNvPicPr/>
                <p:nvPr/>
              </p:nvPicPr>
              <p:blipFill>
                <a:blip r:embed="rId16"/>
                <a:stretch>
                  <a:fillRect/>
                </a:stretch>
              </p:blipFill>
              <p:spPr>
                <a:xfrm>
                  <a:off x="3160144" y="502503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4" name="Ink 83">
                  <a:extLst>
                    <a:ext uri="{FF2B5EF4-FFF2-40B4-BE49-F238E27FC236}">
                      <a16:creationId xmlns:a16="http://schemas.microsoft.com/office/drawing/2014/main" id="{E7443F55-C286-1F27-8CFC-05AC62EE1C13}"/>
                    </a:ext>
                  </a:extLst>
                </p14:cNvPr>
                <p14:cNvContentPartPr/>
                <p14:nvPr/>
              </p14:nvContentPartPr>
              <p14:xfrm>
                <a:off x="3168424" y="5169397"/>
                <a:ext cx="360" cy="360"/>
              </p14:xfrm>
            </p:contentPart>
          </mc:Choice>
          <mc:Fallback xmlns="">
            <p:pic>
              <p:nvPicPr>
                <p:cNvPr id="84" name="Ink 83">
                  <a:extLst>
                    <a:ext uri="{FF2B5EF4-FFF2-40B4-BE49-F238E27FC236}">
                      <a16:creationId xmlns:a16="http://schemas.microsoft.com/office/drawing/2014/main" id="{E7443F55-C286-1F27-8CFC-05AC62EE1C13}"/>
                    </a:ext>
                  </a:extLst>
                </p:cNvPr>
                <p:cNvPicPr/>
                <p:nvPr/>
              </p:nvPicPr>
              <p:blipFill>
                <a:blip r:embed="rId16"/>
                <a:stretch>
                  <a:fillRect/>
                </a:stretch>
              </p:blipFill>
              <p:spPr>
                <a:xfrm>
                  <a:off x="3105424" y="5106397"/>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86" name="Ink 85">
                <a:extLst>
                  <a:ext uri="{FF2B5EF4-FFF2-40B4-BE49-F238E27FC236}">
                    <a16:creationId xmlns:a16="http://schemas.microsoft.com/office/drawing/2014/main" id="{FC232CE0-09AA-257E-A502-494E67954C8F}"/>
                  </a:ext>
                </a:extLst>
              </p14:cNvPr>
              <p14:cNvContentPartPr/>
              <p14:nvPr/>
            </p14:nvContentPartPr>
            <p14:xfrm>
              <a:off x="2688544" y="4852597"/>
              <a:ext cx="360" cy="360"/>
            </p14:xfrm>
          </p:contentPart>
        </mc:Choice>
        <mc:Fallback xmlns="">
          <p:pic>
            <p:nvPicPr>
              <p:cNvPr id="86" name="Ink 85">
                <a:extLst>
                  <a:ext uri="{FF2B5EF4-FFF2-40B4-BE49-F238E27FC236}">
                    <a16:creationId xmlns:a16="http://schemas.microsoft.com/office/drawing/2014/main" id="{FC232CE0-09AA-257E-A502-494E67954C8F}"/>
                  </a:ext>
                </a:extLst>
              </p:cNvPr>
              <p:cNvPicPr/>
              <p:nvPr/>
            </p:nvPicPr>
            <p:blipFill>
              <a:blip r:embed="rId16"/>
              <a:stretch>
                <a:fillRect/>
              </a:stretch>
            </p:blipFill>
            <p:spPr>
              <a:xfrm>
                <a:off x="2625904" y="478959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7" name="Ink 86">
                <a:extLst>
                  <a:ext uri="{FF2B5EF4-FFF2-40B4-BE49-F238E27FC236}">
                    <a16:creationId xmlns:a16="http://schemas.microsoft.com/office/drawing/2014/main" id="{95AB0DC7-D72E-B02B-2F1F-B18D22D3AE19}"/>
                  </a:ext>
                </a:extLst>
              </p14:cNvPr>
              <p14:cNvContentPartPr/>
              <p14:nvPr/>
            </p14:nvContentPartPr>
            <p14:xfrm>
              <a:off x="2335384" y="4770877"/>
              <a:ext cx="360" cy="360"/>
            </p14:xfrm>
          </p:contentPart>
        </mc:Choice>
        <mc:Fallback xmlns="">
          <p:pic>
            <p:nvPicPr>
              <p:cNvPr id="87" name="Ink 86">
                <a:extLst>
                  <a:ext uri="{FF2B5EF4-FFF2-40B4-BE49-F238E27FC236}">
                    <a16:creationId xmlns:a16="http://schemas.microsoft.com/office/drawing/2014/main" id="{95AB0DC7-D72E-B02B-2F1F-B18D22D3AE19}"/>
                  </a:ext>
                </a:extLst>
              </p:cNvPr>
              <p:cNvPicPr/>
              <p:nvPr/>
            </p:nvPicPr>
            <p:blipFill>
              <a:blip r:embed="rId16"/>
              <a:stretch>
                <a:fillRect/>
              </a:stretch>
            </p:blipFill>
            <p:spPr>
              <a:xfrm>
                <a:off x="2272744" y="4708237"/>
                <a:ext cx="126000" cy="126000"/>
              </a:xfrm>
              <a:prstGeom prst="rect">
                <a:avLst/>
              </a:prstGeom>
            </p:spPr>
          </p:pic>
        </mc:Fallback>
      </mc:AlternateContent>
      <p:grpSp>
        <p:nvGrpSpPr>
          <p:cNvPr id="96" name="Group 95">
            <a:extLst>
              <a:ext uri="{FF2B5EF4-FFF2-40B4-BE49-F238E27FC236}">
                <a16:creationId xmlns:a16="http://schemas.microsoft.com/office/drawing/2014/main" id="{AE9355D6-9B4A-1D10-6A43-8CB94BC88F43}"/>
              </a:ext>
            </a:extLst>
          </p:cNvPr>
          <p:cNvGrpSpPr/>
          <p:nvPr/>
        </p:nvGrpSpPr>
        <p:grpSpPr>
          <a:xfrm>
            <a:off x="1728784" y="4444717"/>
            <a:ext cx="63720" cy="36720"/>
            <a:chOff x="1728784" y="4444717"/>
            <a:chExt cx="63720" cy="36720"/>
          </a:xfrm>
        </p:grpSpPr>
        <mc:AlternateContent xmlns:mc="http://schemas.openxmlformats.org/markup-compatibility/2006" xmlns:p14="http://schemas.microsoft.com/office/powerpoint/2010/main">
          <mc:Choice Requires="p14">
            <p:contentPart p14:bwMode="auto" r:id="rId60">
              <p14:nvContentPartPr>
                <p14:cNvPr id="88" name="Ink 87">
                  <a:extLst>
                    <a:ext uri="{FF2B5EF4-FFF2-40B4-BE49-F238E27FC236}">
                      <a16:creationId xmlns:a16="http://schemas.microsoft.com/office/drawing/2014/main" id="{7FAFE06A-4B9E-C8FB-1ACE-8ACC40117F96}"/>
                    </a:ext>
                  </a:extLst>
                </p14:cNvPr>
                <p14:cNvContentPartPr/>
                <p14:nvPr/>
              </p14:nvContentPartPr>
              <p14:xfrm>
                <a:off x="1783144" y="4472437"/>
                <a:ext cx="360" cy="360"/>
              </p14:xfrm>
            </p:contentPart>
          </mc:Choice>
          <mc:Fallback xmlns="">
            <p:pic>
              <p:nvPicPr>
                <p:cNvPr id="88" name="Ink 87">
                  <a:extLst>
                    <a:ext uri="{FF2B5EF4-FFF2-40B4-BE49-F238E27FC236}">
                      <a16:creationId xmlns:a16="http://schemas.microsoft.com/office/drawing/2014/main" id="{7FAFE06A-4B9E-C8FB-1ACE-8ACC40117F96}"/>
                    </a:ext>
                  </a:extLst>
                </p:cNvPr>
                <p:cNvPicPr/>
                <p:nvPr/>
              </p:nvPicPr>
              <p:blipFill>
                <a:blip r:embed="rId61"/>
                <a:stretch>
                  <a:fillRect/>
                </a:stretch>
              </p:blipFill>
              <p:spPr>
                <a:xfrm>
                  <a:off x="1774504" y="44634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9" name="Ink 88">
                  <a:extLst>
                    <a:ext uri="{FF2B5EF4-FFF2-40B4-BE49-F238E27FC236}">
                      <a16:creationId xmlns:a16="http://schemas.microsoft.com/office/drawing/2014/main" id="{1508F23D-8926-6B70-4120-67CEA90D6958}"/>
                    </a:ext>
                  </a:extLst>
                </p14:cNvPr>
                <p14:cNvContentPartPr/>
                <p14:nvPr/>
              </p14:nvContentPartPr>
              <p14:xfrm>
                <a:off x="1728784" y="4472437"/>
                <a:ext cx="360" cy="360"/>
              </p14:xfrm>
            </p:contentPart>
          </mc:Choice>
          <mc:Fallback xmlns="">
            <p:pic>
              <p:nvPicPr>
                <p:cNvPr id="89" name="Ink 88">
                  <a:extLst>
                    <a:ext uri="{FF2B5EF4-FFF2-40B4-BE49-F238E27FC236}">
                      <a16:creationId xmlns:a16="http://schemas.microsoft.com/office/drawing/2014/main" id="{1508F23D-8926-6B70-4120-67CEA90D6958}"/>
                    </a:ext>
                  </a:extLst>
                </p:cNvPr>
                <p:cNvPicPr/>
                <p:nvPr/>
              </p:nvPicPr>
              <p:blipFill>
                <a:blip r:embed="rId61"/>
                <a:stretch>
                  <a:fillRect/>
                </a:stretch>
              </p:blipFill>
              <p:spPr>
                <a:xfrm>
                  <a:off x="1720144" y="44634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1" name="Ink 90">
                  <a:extLst>
                    <a:ext uri="{FF2B5EF4-FFF2-40B4-BE49-F238E27FC236}">
                      <a16:creationId xmlns:a16="http://schemas.microsoft.com/office/drawing/2014/main" id="{889D6477-9EE8-30C2-F0C6-9C8852255248}"/>
                    </a:ext>
                  </a:extLst>
                </p14:cNvPr>
                <p14:cNvContentPartPr/>
                <p14:nvPr/>
              </p14:nvContentPartPr>
              <p14:xfrm>
                <a:off x="1765144" y="4481077"/>
                <a:ext cx="360" cy="360"/>
              </p14:xfrm>
            </p:contentPart>
          </mc:Choice>
          <mc:Fallback xmlns="">
            <p:pic>
              <p:nvPicPr>
                <p:cNvPr id="91" name="Ink 90">
                  <a:extLst>
                    <a:ext uri="{FF2B5EF4-FFF2-40B4-BE49-F238E27FC236}">
                      <a16:creationId xmlns:a16="http://schemas.microsoft.com/office/drawing/2014/main" id="{889D6477-9EE8-30C2-F0C6-9C8852255248}"/>
                    </a:ext>
                  </a:extLst>
                </p:cNvPr>
                <p:cNvPicPr/>
                <p:nvPr/>
              </p:nvPicPr>
              <p:blipFill>
                <a:blip r:embed="rId61"/>
                <a:stretch>
                  <a:fillRect/>
                </a:stretch>
              </p:blipFill>
              <p:spPr>
                <a:xfrm>
                  <a:off x="1756144" y="447243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3" name="Ink 92">
                  <a:extLst>
                    <a:ext uri="{FF2B5EF4-FFF2-40B4-BE49-F238E27FC236}">
                      <a16:creationId xmlns:a16="http://schemas.microsoft.com/office/drawing/2014/main" id="{98D1BEC9-74BD-3CBE-ACC8-2387B2DAC69C}"/>
                    </a:ext>
                  </a:extLst>
                </p14:cNvPr>
                <p14:cNvContentPartPr/>
                <p14:nvPr/>
              </p14:nvContentPartPr>
              <p14:xfrm>
                <a:off x="1792144" y="4444717"/>
                <a:ext cx="360" cy="360"/>
              </p14:xfrm>
            </p:contentPart>
          </mc:Choice>
          <mc:Fallback xmlns="">
            <p:pic>
              <p:nvPicPr>
                <p:cNvPr id="93" name="Ink 92">
                  <a:extLst>
                    <a:ext uri="{FF2B5EF4-FFF2-40B4-BE49-F238E27FC236}">
                      <a16:creationId xmlns:a16="http://schemas.microsoft.com/office/drawing/2014/main" id="{98D1BEC9-74BD-3CBE-ACC8-2387B2DAC69C}"/>
                    </a:ext>
                  </a:extLst>
                </p:cNvPr>
                <p:cNvPicPr/>
                <p:nvPr/>
              </p:nvPicPr>
              <p:blipFill>
                <a:blip r:embed="rId61"/>
                <a:stretch>
                  <a:fillRect/>
                </a:stretch>
              </p:blipFill>
              <p:spPr>
                <a:xfrm>
                  <a:off x="1783504" y="44360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5" name="Ink 94">
                  <a:extLst>
                    <a:ext uri="{FF2B5EF4-FFF2-40B4-BE49-F238E27FC236}">
                      <a16:creationId xmlns:a16="http://schemas.microsoft.com/office/drawing/2014/main" id="{B2AC7912-431A-AC32-EFB4-E04B2C29D249}"/>
                    </a:ext>
                  </a:extLst>
                </p14:cNvPr>
                <p14:cNvContentPartPr/>
                <p14:nvPr/>
              </p14:nvContentPartPr>
              <p14:xfrm>
                <a:off x="1737784" y="4472437"/>
                <a:ext cx="360" cy="360"/>
              </p14:xfrm>
            </p:contentPart>
          </mc:Choice>
          <mc:Fallback xmlns="">
            <p:pic>
              <p:nvPicPr>
                <p:cNvPr id="95" name="Ink 94">
                  <a:extLst>
                    <a:ext uri="{FF2B5EF4-FFF2-40B4-BE49-F238E27FC236}">
                      <a16:creationId xmlns:a16="http://schemas.microsoft.com/office/drawing/2014/main" id="{B2AC7912-431A-AC32-EFB4-E04B2C29D249}"/>
                    </a:ext>
                  </a:extLst>
                </p:cNvPr>
                <p:cNvPicPr/>
                <p:nvPr/>
              </p:nvPicPr>
              <p:blipFill>
                <a:blip r:embed="rId61"/>
                <a:stretch>
                  <a:fillRect/>
                </a:stretch>
              </p:blipFill>
              <p:spPr>
                <a:xfrm>
                  <a:off x="1728784" y="4463437"/>
                  <a:ext cx="18000" cy="18000"/>
                </a:xfrm>
                <a:prstGeom prst="rect">
                  <a:avLst/>
                </a:prstGeom>
              </p:spPr>
            </p:pic>
          </mc:Fallback>
        </mc:AlternateContent>
      </p:grpSp>
    </p:spTree>
    <p:extLst>
      <p:ext uri="{BB962C8B-B14F-4D97-AF65-F5344CB8AC3E}">
        <p14:creationId xmlns:p14="http://schemas.microsoft.com/office/powerpoint/2010/main" val="2163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20770"/>
            <a:ext cx="12192000" cy="4778188"/>
          </a:xfrm>
          <a:prstGeom prst="rect">
            <a:avLst/>
          </a:prstGeom>
        </p:spPr>
      </p:pic>
      <p:sp>
        <p:nvSpPr>
          <p:cNvPr id="7" name="Text Placeholder 1">
            <a:extLst>
              <a:ext uri="{FF2B5EF4-FFF2-40B4-BE49-F238E27FC236}">
                <a16:creationId xmlns:a16="http://schemas.microsoft.com/office/drawing/2014/main" id="{7024325C-A746-A785-DA15-6ED83E755621}"/>
              </a:ext>
            </a:extLst>
          </p:cNvPr>
          <p:cNvSpPr txBox="1">
            <a:spLocks/>
          </p:cNvSpPr>
          <p:nvPr/>
        </p:nvSpPr>
        <p:spPr>
          <a:xfrm>
            <a:off x="339850" y="1258947"/>
            <a:ext cx="11650019" cy="4778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defRPr/>
            </a:pPr>
            <a:endParaRPr lang="en-GB" sz="2000" dirty="0">
              <a:solidFill>
                <a:srgbClr val="2E2E6E"/>
              </a:solidFill>
            </a:endParaRPr>
          </a:p>
        </p:txBody>
      </p:sp>
      <p:sp>
        <p:nvSpPr>
          <p:cNvPr id="5" name="Text Placeholder 4">
            <a:extLst>
              <a:ext uri="{FF2B5EF4-FFF2-40B4-BE49-F238E27FC236}">
                <a16:creationId xmlns:a16="http://schemas.microsoft.com/office/drawing/2014/main" id="{8D23C920-F318-916A-06DD-59C9D188B0AF}"/>
              </a:ext>
            </a:extLst>
          </p:cNvPr>
          <p:cNvSpPr>
            <a:spLocks noGrp="1"/>
          </p:cNvSpPr>
          <p:nvPr>
            <p:ph type="body" sz="quarter" idx="10"/>
          </p:nvPr>
        </p:nvSpPr>
        <p:spPr>
          <a:xfrm>
            <a:off x="1027175" y="2522387"/>
            <a:ext cx="10137649" cy="1335238"/>
          </a:xfrm>
        </p:spPr>
        <p:txBody>
          <a:bodyPr/>
          <a:lstStyle/>
          <a:p>
            <a:pPr algn="ctr"/>
            <a:r>
              <a:rPr lang="en-GB" dirty="0"/>
              <a:t>Update from AHR Architects- Gareth Banks, Regional Director </a:t>
            </a:r>
          </a:p>
        </p:txBody>
      </p:sp>
    </p:spTree>
    <p:extLst>
      <p:ext uri="{BB962C8B-B14F-4D97-AF65-F5344CB8AC3E}">
        <p14:creationId xmlns:p14="http://schemas.microsoft.com/office/powerpoint/2010/main" val="199102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61394"/>
            <a:ext cx="12192000" cy="4778188"/>
          </a:xfrm>
          <a:prstGeom prst="rect">
            <a:avLst/>
          </a:prstGeom>
        </p:spPr>
      </p:pic>
      <p:sp>
        <p:nvSpPr>
          <p:cNvPr id="3" name="Text Placeholder 2">
            <a:extLst>
              <a:ext uri="{FF2B5EF4-FFF2-40B4-BE49-F238E27FC236}">
                <a16:creationId xmlns:a16="http://schemas.microsoft.com/office/drawing/2014/main" id="{18E1C1EE-4797-33BB-8BAB-C8B4FDC56741}"/>
              </a:ext>
            </a:extLst>
          </p:cNvPr>
          <p:cNvSpPr>
            <a:spLocks noGrp="1"/>
          </p:cNvSpPr>
          <p:nvPr>
            <p:ph type="body" sz="quarter" idx="10"/>
          </p:nvPr>
        </p:nvSpPr>
        <p:spPr>
          <a:xfrm>
            <a:off x="274886" y="260981"/>
            <a:ext cx="7347990" cy="596952"/>
          </a:xfrm>
        </p:spPr>
        <p:txBody>
          <a:bodyPr/>
          <a:lstStyle/>
          <a:p>
            <a:r>
              <a:rPr lang="en-GB" sz="3200" dirty="0"/>
              <a:t>Why are we here?</a:t>
            </a:r>
          </a:p>
          <a:p>
            <a:endParaRPr lang="en-GB" sz="3200" dirty="0"/>
          </a:p>
        </p:txBody>
      </p:sp>
      <p:sp>
        <p:nvSpPr>
          <p:cNvPr id="7" name="Text Placeholder 1">
            <a:extLst>
              <a:ext uri="{FF2B5EF4-FFF2-40B4-BE49-F238E27FC236}">
                <a16:creationId xmlns:a16="http://schemas.microsoft.com/office/drawing/2014/main" id="{7024325C-A746-A785-DA15-6ED83E755621}"/>
              </a:ext>
            </a:extLst>
          </p:cNvPr>
          <p:cNvSpPr txBox="1">
            <a:spLocks/>
          </p:cNvSpPr>
          <p:nvPr/>
        </p:nvSpPr>
        <p:spPr>
          <a:xfrm>
            <a:off x="521109" y="1581202"/>
            <a:ext cx="11108038" cy="451502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E6E"/>
                </a:solidFill>
                <a:effectLst/>
                <a:uLnTx/>
                <a:uFillTx/>
                <a:latin typeface="Arial" panose="020B0604020202020204" pitchFamily="34" charset="0"/>
                <a:ea typeface="+mn-ea"/>
                <a:cs typeface="Arial" panose="020B0604020202020204" pitchFamily="34" charset="0"/>
              </a:rPr>
              <a:t>Where are </a:t>
            </a:r>
            <a:r>
              <a:rPr lang="en-GB" sz="2000" dirty="0">
                <a:solidFill>
                  <a:srgbClr val="2E2E6E"/>
                </a:solidFill>
              </a:rPr>
              <a:t>we in the process?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E2E6E"/>
                </a:solidFill>
                <a:effectLst/>
                <a:uLnTx/>
                <a:uFillTx/>
                <a:latin typeface="Arial" panose="020B0604020202020204" pitchFamily="34" charset="0"/>
                <a:ea typeface="+mn-ea"/>
                <a:cs typeface="Arial" panose="020B0604020202020204" pitchFamily="34" charset="0"/>
              </a:rPr>
              <a:t>Latest developments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dirty="0">
                <a:solidFill>
                  <a:srgbClr val="2E2E6E"/>
                </a:solidFill>
              </a:rPr>
              <a:t>Your feedback</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dirty="0">
                <a:solidFill>
                  <a:srgbClr val="2E2E6E"/>
                </a:solidFill>
              </a:rPr>
              <a:t>How can you get involved?</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dirty="0">
                <a:solidFill>
                  <a:srgbClr val="2E2E6E"/>
                </a:solidFill>
              </a:rPr>
              <a:t>Questions</a:t>
            </a:r>
            <a:endParaRPr kumimoji="0" lang="en-GB" sz="2000" b="0" i="0" u="none" strike="noStrike" kern="1200" cap="none" spc="0" normalizeH="0" baseline="0" noProof="0" dirty="0">
              <a:ln>
                <a:noFill/>
              </a:ln>
              <a:solidFill>
                <a:srgbClr val="494286"/>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1000"/>
              </a:spcBef>
              <a:spcAft>
                <a:spcPts val="0"/>
              </a:spcAft>
              <a:buClrTx/>
              <a:buSzTx/>
              <a:tabLst/>
              <a:defRPr/>
            </a:pPr>
            <a:endParaRPr kumimoji="0" lang="en-GB" sz="2000" b="0" i="0" u="none" strike="noStrike" kern="1200" cap="none" spc="0" normalizeH="0" baseline="0" noProof="0" dirty="0">
              <a:ln>
                <a:noFill/>
              </a:ln>
              <a:solidFill>
                <a:srgbClr val="49428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2E2E6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14923B7-0B3E-5BC1-C31F-4804AA66A1E7}"/>
              </a:ext>
            </a:extLst>
          </p:cNvPr>
          <p:cNvSpPr txBox="1"/>
          <p:nvPr/>
        </p:nvSpPr>
        <p:spPr>
          <a:xfrm>
            <a:off x="562851" y="4063090"/>
            <a:ext cx="6960781" cy="338554"/>
          </a:xfrm>
          <a:prstGeom prst="rect">
            <a:avLst/>
          </a:prstGeom>
          <a:noFill/>
        </p:spPr>
        <p:txBody>
          <a:bodyPr wrap="square" rtlCol="0">
            <a:spAutoFit/>
          </a:bodyPr>
          <a:lstStyle/>
          <a:p>
            <a:r>
              <a:rPr lang="en-GB" sz="1600" b="1" dirty="0">
                <a:solidFill>
                  <a:srgbClr val="494286"/>
                </a:solidFill>
              </a:rPr>
              <a:t>Julia Clarke</a:t>
            </a:r>
            <a:r>
              <a:rPr lang="en-GB" sz="1600" dirty="0">
                <a:solidFill>
                  <a:srgbClr val="494286"/>
                </a:solidFill>
              </a:rPr>
              <a:t>, Director of Public Participation</a:t>
            </a:r>
          </a:p>
        </p:txBody>
      </p:sp>
      <p:sp>
        <p:nvSpPr>
          <p:cNvPr id="4" name="TextBox 3">
            <a:extLst>
              <a:ext uri="{FF2B5EF4-FFF2-40B4-BE49-F238E27FC236}">
                <a16:creationId xmlns:a16="http://schemas.microsoft.com/office/drawing/2014/main" id="{A01E9660-D4AD-DE83-E21A-E57AD2DEE724}"/>
              </a:ext>
            </a:extLst>
          </p:cNvPr>
          <p:cNvSpPr txBox="1"/>
          <p:nvPr/>
        </p:nvSpPr>
        <p:spPr>
          <a:xfrm>
            <a:off x="562853" y="4345220"/>
            <a:ext cx="11587403" cy="338554"/>
          </a:xfrm>
          <a:prstGeom prst="rect">
            <a:avLst/>
          </a:prstGeom>
          <a:noFill/>
        </p:spPr>
        <p:txBody>
          <a:bodyPr wrap="square" rtlCol="0">
            <a:spAutoFit/>
          </a:bodyPr>
          <a:lstStyle/>
          <a:p>
            <a:r>
              <a:rPr lang="en-GB" sz="1600" b="1" dirty="0">
                <a:solidFill>
                  <a:srgbClr val="494286"/>
                </a:solidFill>
              </a:rPr>
              <a:t>Matthew Neal</a:t>
            </a:r>
            <a:r>
              <a:rPr lang="en-GB" sz="1600" dirty="0">
                <a:solidFill>
                  <a:srgbClr val="494286"/>
                </a:solidFill>
              </a:rPr>
              <a:t>, Director of Hospitals Transformation Programme </a:t>
            </a:r>
          </a:p>
        </p:txBody>
      </p:sp>
      <p:sp>
        <p:nvSpPr>
          <p:cNvPr id="6" name="TextBox 5">
            <a:extLst>
              <a:ext uri="{FF2B5EF4-FFF2-40B4-BE49-F238E27FC236}">
                <a16:creationId xmlns:a16="http://schemas.microsoft.com/office/drawing/2014/main" id="{17002216-A83C-7475-3318-137AF34B14D2}"/>
              </a:ext>
            </a:extLst>
          </p:cNvPr>
          <p:cNvSpPr txBox="1"/>
          <p:nvPr/>
        </p:nvSpPr>
        <p:spPr>
          <a:xfrm>
            <a:off x="562851" y="4662782"/>
            <a:ext cx="8937988" cy="338554"/>
          </a:xfrm>
          <a:prstGeom prst="rect">
            <a:avLst/>
          </a:prstGeom>
          <a:noFill/>
        </p:spPr>
        <p:txBody>
          <a:bodyPr wrap="square" rtlCol="0">
            <a:spAutoFit/>
          </a:bodyPr>
          <a:lstStyle/>
          <a:p>
            <a:r>
              <a:rPr lang="en-GB" sz="1600" b="1" dirty="0">
                <a:solidFill>
                  <a:srgbClr val="494286"/>
                </a:solidFill>
              </a:rPr>
              <a:t>Adam Ellis-Morgan </a:t>
            </a:r>
            <a:r>
              <a:rPr lang="en-GB" sz="1600" dirty="0">
                <a:solidFill>
                  <a:srgbClr val="494286"/>
                </a:solidFill>
              </a:rPr>
              <a:t>Technical Lead for the Hospitals Transformation Programme</a:t>
            </a:r>
          </a:p>
        </p:txBody>
      </p:sp>
    </p:spTree>
    <p:extLst>
      <p:ext uri="{BB962C8B-B14F-4D97-AF65-F5344CB8AC3E}">
        <p14:creationId xmlns:p14="http://schemas.microsoft.com/office/powerpoint/2010/main" val="362545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44550" y="1416696"/>
            <a:ext cx="6984358" cy="2949821"/>
          </a:xfrm>
        </p:spPr>
        <p:txBody>
          <a:bodyPr>
            <a:normAutofit fontScale="70000" lnSpcReduction="20000"/>
          </a:bodyPr>
          <a:lstStyle/>
          <a:p>
            <a:pPr>
              <a:lnSpc>
                <a:spcPct val="110000"/>
              </a:lnSpc>
            </a:pPr>
            <a:r>
              <a:rPr lang="en-GB" sz="9600" dirty="0">
                <a:latin typeface="Arial"/>
                <a:cs typeface="Arial"/>
              </a:rPr>
              <a:t>How can you remain involved?</a:t>
            </a:r>
            <a:endParaRPr lang="en-GB" sz="1000" dirty="0">
              <a:latin typeface="Arial"/>
              <a:cs typeface="Arial"/>
            </a:endParaRPr>
          </a:p>
          <a:p>
            <a:endParaRPr lang="en-GB" dirty="0"/>
          </a:p>
        </p:txBody>
      </p:sp>
    </p:spTree>
    <p:extLst>
      <p:ext uri="{BB962C8B-B14F-4D97-AF65-F5344CB8AC3E}">
        <p14:creationId xmlns:p14="http://schemas.microsoft.com/office/powerpoint/2010/main" val="3618100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1FFFB5-5AFC-34C5-F8DE-FA4DDD4C7CAE}"/>
              </a:ext>
            </a:extLst>
          </p:cNvPr>
          <p:cNvPicPr>
            <a:picLocks noChangeAspect="1"/>
          </p:cNvPicPr>
          <p:nvPr/>
        </p:nvPicPr>
        <p:blipFill>
          <a:blip r:embed="rId3"/>
          <a:stretch>
            <a:fillRect/>
          </a:stretch>
        </p:blipFill>
        <p:spPr>
          <a:xfrm>
            <a:off x="0" y="1114723"/>
            <a:ext cx="12192000" cy="4778188"/>
          </a:xfrm>
          <a:prstGeom prst="rect">
            <a:avLst/>
          </a:prstGeom>
        </p:spPr>
      </p:pic>
      <p:sp>
        <p:nvSpPr>
          <p:cNvPr id="5" name="Text Placeholder 6">
            <a:extLst>
              <a:ext uri="{FF2B5EF4-FFF2-40B4-BE49-F238E27FC236}">
                <a16:creationId xmlns:a16="http://schemas.microsoft.com/office/drawing/2014/main" id="{9DAA32D4-868E-5F10-69A4-EEC47582437E}"/>
              </a:ext>
            </a:extLst>
          </p:cNvPr>
          <p:cNvSpPr>
            <a:spLocks noGrp="1"/>
          </p:cNvSpPr>
          <p:nvPr>
            <p:ph type="body" sz="quarter" idx="11"/>
          </p:nvPr>
        </p:nvSpPr>
        <p:spPr>
          <a:xfrm>
            <a:off x="482599" y="1405616"/>
            <a:ext cx="11108038" cy="4296032"/>
          </a:xfrm>
        </p:spPr>
        <p:txBody>
          <a:bodyPr>
            <a:normAutofit/>
          </a:bodyPr>
          <a:lstStyle/>
          <a:p>
            <a:r>
              <a:rPr lang="en-GB" sz="1800" b="0" i="0" u="none" strike="noStrike" baseline="0" dirty="0">
                <a:latin typeface="+mj-lt"/>
              </a:rPr>
              <a:t>We are entering an exciting phase for the programme as we design the detailed patient pathways. We are committed to engaging and working closely with our local communities, patients and colleagues to ensure we improve the experience for all the communities we serve.</a:t>
            </a:r>
            <a:endParaRPr lang="en-GB" dirty="0">
              <a:latin typeface="+mj-lt"/>
            </a:endParaRPr>
          </a:p>
          <a:p>
            <a:pPr marL="285750" indent="-285750">
              <a:buFont typeface="Arial" panose="020B0604020202020204" pitchFamily="34" charset="0"/>
              <a:buChar char="•"/>
            </a:pPr>
            <a:r>
              <a:rPr lang="en-GB" dirty="0"/>
              <a:t>Travel and Transport MS Teams focus group: </a:t>
            </a:r>
            <a:r>
              <a:rPr lang="en-GB" b="1" dirty="0"/>
              <a:t>28 September 3pm-5pm</a:t>
            </a:r>
          </a:p>
          <a:p>
            <a:pPr marL="285750" indent="-285750">
              <a:buFont typeface="Arial" panose="020B0604020202020204" pitchFamily="34" charset="0"/>
              <a:buChar char="•"/>
            </a:pPr>
            <a:r>
              <a:rPr lang="en-GB" dirty="0"/>
              <a:t>We are also identifying opportunities to involve our wider communities and those directly identified following the EQHIA process. </a:t>
            </a:r>
          </a:p>
          <a:p>
            <a:pPr marL="285750" indent="-285750">
              <a:buFont typeface="Arial" panose="020B0604020202020204" pitchFamily="34" charset="0"/>
              <a:buChar char="•"/>
            </a:pPr>
            <a:r>
              <a:rPr lang="en-GB" dirty="0"/>
              <a:t>Our next HTP About Health event will be held on MS Teams on </a:t>
            </a:r>
            <a:r>
              <a:rPr lang="en-GB" b="1" dirty="0"/>
              <a:t>7 November at 6.30pm</a:t>
            </a:r>
          </a:p>
          <a:p>
            <a:r>
              <a:rPr lang="en-GB" dirty="0"/>
              <a:t>If you would like us to attend an existing meeting or join you at an event, please email: </a:t>
            </a:r>
            <a:r>
              <a:rPr lang="en-GB" dirty="0">
                <a:hlinkClick r:id="rId4"/>
              </a:rPr>
              <a:t>sath.engagement@nhs.net</a:t>
            </a:r>
            <a:r>
              <a:rPr lang="en-GB" dirty="0"/>
              <a:t> </a:t>
            </a:r>
          </a:p>
          <a:p>
            <a:endParaRPr lang="en-GB" dirty="0"/>
          </a:p>
          <a:p>
            <a:endParaRPr lang="en-GB" dirty="0"/>
          </a:p>
        </p:txBody>
      </p:sp>
      <p:sp>
        <p:nvSpPr>
          <p:cNvPr id="8" name="Text Placeholder 1">
            <a:extLst>
              <a:ext uri="{FF2B5EF4-FFF2-40B4-BE49-F238E27FC236}">
                <a16:creationId xmlns:a16="http://schemas.microsoft.com/office/drawing/2014/main" id="{83A694B5-6535-61AC-84F4-A45FBD8D5B9D}"/>
              </a:ext>
            </a:extLst>
          </p:cNvPr>
          <p:cNvSpPr txBox="1">
            <a:spLocks/>
          </p:cNvSpPr>
          <p:nvPr/>
        </p:nvSpPr>
        <p:spPr>
          <a:xfrm>
            <a:off x="482599" y="1222625"/>
            <a:ext cx="11616267" cy="451502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a:p>
        </p:txBody>
      </p:sp>
      <p:sp>
        <p:nvSpPr>
          <p:cNvPr id="9" name="Text Placeholder 2">
            <a:extLst>
              <a:ext uri="{FF2B5EF4-FFF2-40B4-BE49-F238E27FC236}">
                <a16:creationId xmlns:a16="http://schemas.microsoft.com/office/drawing/2014/main" id="{A3A0FD63-F3D7-5AE8-8881-62537C794C95}"/>
              </a:ext>
            </a:extLst>
          </p:cNvPr>
          <p:cNvSpPr>
            <a:spLocks noGrp="1"/>
          </p:cNvSpPr>
          <p:nvPr>
            <p:ph type="body" sz="quarter" idx="10"/>
          </p:nvPr>
        </p:nvSpPr>
        <p:spPr>
          <a:xfrm>
            <a:off x="277116" y="304395"/>
            <a:ext cx="7705437" cy="596952"/>
          </a:xfrm>
        </p:spPr>
        <p:txBody>
          <a:bodyPr/>
          <a:lstStyle/>
          <a:p>
            <a:r>
              <a:rPr lang="en-GB" sz="2800" dirty="0"/>
              <a:t>Focus groups</a:t>
            </a:r>
          </a:p>
        </p:txBody>
      </p:sp>
    </p:spTree>
    <p:extLst>
      <p:ext uri="{BB962C8B-B14F-4D97-AF65-F5344CB8AC3E}">
        <p14:creationId xmlns:p14="http://schemas.microsoft.com/office/powerpoint/2010/main" val="100002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1FFFB5-5AFC-34C5-F8DE-FA4DDD4C7CAE}"/>
              </a:ext>
            </a:extLst>
          </p:cNvPr>
          <p:cNvPicPr>
            <a:picLocks noChangeAspect="1"/>
          </p:cNvPicPr>
          <p:nvPr/>
        </p:nvPicPr>
        <p:blipFill>
          <a:blip r:embed="rId3"/>
          <a:stretch>
            <a:fillRect/>
          </a:stretch>
        </p:blipFill>
        <p:spPr>
          <a:xfrm>
            <a:off x="0" y="1114723"/>
            <a:ext cx="12192000" cy="4778188"/>
          </a:xfrm>
          <a:prstGeom prst="rect">
            <a:avLst/>
          </a:prstGeom>
        </p:spPr>
      </p:pic>
      <p:sp>
        <p:nvSpPr>
          <p:cNvPr id="5" name="Text Placeholder 6">
            <a:extLst>
              <a:ext uri="{FF2B5EF4-FFF2-40B4-BE49-F238E27FC236}">
                <a16:creationId xmlns:a16="http://schemas.microsoft.com/office/drawing/2014/main" id="{9DAA32D4-868E-5F10-69A4-EEC47582437E}"/>
              </a:ext>
            </a:extLst>
          </p:cNvPr>
          <p:cNvSpPr>
            <a:spLocks noGrp="1"/>
          </p:cNvSpPr>
          <p:nvPr>
            <p:ph type="body" sz="quarter" idx="11"/>
          </p:nvPr>
        </p:nvSpPr>
        <p:spPr>
          <a:xfrm>
            <a:off x="482599" y="1405616"/>
            <a:ext cx="11108038" cy="4296032"/>
          </a:xfrm>
        </p:spPr>
        <p:txBody>
          <a:bodyPr/>
          <a:lstStyle/>
          <a:p>
            <a:endParaRPr lang="en-GB" dirty="0"/>
          </a:p>
          <a:p>
            <a:endParaRPr lang="en-GB" dirty="0"/>
          </a:p>
          <a:p>
            <a:endParaRPr lang="en-GB" dirty="0"/>
          </a:p>
        </p:txBody>
      </p:sp>
      <p:sp>
        <p:nvSpPr>
          <p:cNvPr id="8" name="Text Placeholder 1">
            <a:extLst>
              <a:ext uri="{FF2B5EF4-FFF2-40B4-BE49-F238E27FC236}">
                <a16:creationId xmlns:a16="http://schemas.microsoft.com/office/drawing/2014/main" id="{83A694B5-6535-61AC-84F4-A45FBD8D5B9D}"/>
              </a:ext>
            </a:extLst>
          </p:cNvPr>
          <p:cNvSpPr txBox="1">
            <a:spLocks/>
          </p:cNvSpPr>
          <p:nvPr/>
        </p:nvSpPr>
        <p:spPr>
          <a:xfrm>
            <a:off x="482599" y="1222625"/>
            <a:ext cx="11616267" cy="451502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285750" indent="-285750">
              <a:buFont typeface="Arial" panose="020B0604020202020204" pitchFamily="34" charset="0"/>
              <a:buChar char="•"/>
            </a:pPr>
            <a:r>
              <a:rPr lang="en-GB" dirty="0"/>
              <a:t>There will be a range of ways to get involved over the next few years</a:t>
            </a:r>
          </a:p>
          <a:p>
            <a:pPr marL="285750" indent="-285750">
              <a:buFont typeface="Arial" panose="020B0604020202020204" pitchFamily="34" charset="0"/>
              <a:buChar char="•"/>
            </a:pPr>
            <a:r>
              <a:rPr lang="en-GB" dirty="0"/>
              <a:t>You can help us develop these plans in the best way for the future of local healthcare services</a:t>
            </a:r>
          </a:p>
          <a:p>
            <a:pPr marL="285750" indent="-285750">
              <a:buFont typeface="Arial" panose="020B0604020202020204" pitchFamily="34" charset="0"/>
              <a:buChar char="•"/>
            </a:pPr>
            <a:r>
              <a:rPr lang="en-GB" dirty="0"/>
              <a:t>Talk to your colleagues, friends and family about the programme</a:t>
            </a:r>
          </a:p>
          <a:p>
            <a:pPr marL="285750" indent="-285750">
              <a:buFont typeface="Arial" panose="020B0604020202020204" pitchFamily="34" charset="0"/>
              <a:buChar char="•"/>
            </a:pPr>
            <a:r>
              <a:rPr lang="en-GB" dirty="0"/>
              <a:t>Let us know your thoughts on our plans</a:t>
            </a:r>
          </a:p>
          <a:p>
            <a:pPr marL="285750" indent="-285750">
              <a:buFont typeface="Arial" panose="020B0604020202020204" pitchFamily="34" charset="0"/>
              <a:buChar char="•"/>
            </a:pPr>
            <a:r>
              <a:rPr lang="en-GB" dirty="0"/>
              <a:t>Take part in future sessions and workshops – help us to design services that better meet local needs </a:t>
            </a:r>
          </a:p>
          <a:p>
            <a:pPr marL="285750" indent="-285750">
              <a:buFont typeface="Arial" panose="020B0604020202020204" pitchFamily="34" charset="0"/>
              <a:buChar char="•"/>
            </a:pPr>
            <a:r>
              <a:rPr lang="en-GB" dirty="0"/>
              <a:t>We need to understand your perspectives</a:t>
            </a:r>
          </a:p>
          <a:p>
            <a:pPr marL="285750" indent="-285750">
              <a:buFont typeface="Arial" panose="020B0604020202020204" pitchFamily="34" charset="0"/>
              <a:buChar char="•"/>
            </a:pPr>
            <a:r>
              <a:rPr lang="en-GB" dirty="0"/>
              <a:t>We want to ensure that anyone who is interested can get involved in some way.</a:t>
            </a:r>
          </a:p>
          <a:p>
            <a:pPr marL="285750" indent="-285750">
              <a:buFont typeface="Arial" panose="020B0604020202020204" pitchFamily="34" charset="0"/>
              <a:buChar char="•"/>
            </a:pPr>
            <a:r>
              <a:rPr lang="en-GB" sz="1800" dirty="0">
                <a:effectLst/>
                <a:latin typeface="+mn-lt"/>
                <a:ea typeface="Calibri" panose="020F0502020204030204" pitchFamily="34" charset="0"/>
              </a:rPr>
              <a:t>If you would like us to attend a meeting to update your group/organisation or to register for a focus group, email us on </a:t>
            </a:r>
            <a:r>
              <a:rPr lang="en-GB" sz="1800" u="sng" dirty="0">
                <a:solidFill>
                  <a:srgbClr val="0563C1"/>
                </a:solidFill>
                <a:effectLst/>
                <a:latin typeface="+mn-lt"/>
                <a:ea typeface="Calibri" panose="020F0502020204030204" pitchFamily="34" charset="0"/>
                <a:hlinkClick r:id="rId4"/>
              </a:rPr>
              <a:t>sath.engagement@nhs.net</a:t>
            </a:r>
            <a:endParaRPr lang="en-GB" dirty="0"/>
          </a:p>
          <a:p>
            <a:pPr marL="285750" indent="-285750">
              <a:buFont typeface="Arial" panose="020B0604020202020204" pitchFamily="34" charset="0"/>
              <a:buChar char="•"/>
            </a:pPr>
            <a:r>
              <a:rPr lang="en-GB" dirty="0"/>
              <a:t>Keep looking at our website for more information: </a:t>
            </a:r>
            <a:r>
              <a:rPr lang="en-GB" dirty="0">
                <a:hlinkClick r:id="rId5"/>
              </a:rPr>
              <a:t>www.sath.nhs.uk/about-us/hospitals-transformation-programme/</a:t>
            </a:r>
            <a:r>
              <a:rPr lang="en-GB" dirty="0"/>
              <a:t> </a:t>
            </a:r>
          </a:p>
          <a:p>
            <a:endParaRPr lang="en-GB" dirty="0"/>
          </a:p>
          <a:p>
            <a:r>
              <a:rPr lang="en-GB" b="1" dirty="0"/>
              <a:t>If you want to hear more about what’s happening at our hospitals and how to get involved, email </a:t>
            </a:r>
            <a:r>
              <a:rPr lang="en-GB" b="1" dirty="0">
                <a:hlinkClick r:id="rId4"/>
              </a:rPr>
              <a:t>sath.engagement@nhs.net</a:t>
            </a:r>
            <a:r>
              <a:rPr lang="en-GB" b="1" dirty="0"/>
              <a:t> </a:t>
            </a:r>
          </a:p>
        </p:txBody>
      </p:sp>
      <p:sp>
        <p:nvSpPr>
          <p:cNvPr id="9" name="Text Placeholder 2">
            <a:extLst>
              <a:ext uri="{FF2B5EF4-FFF2-40B4-BE49-F238E27FC236}">
                <a16:creationId xmlns:a16="http://schemas.microsoft.com/office/drawing/2014/main" id="{A3A0FD63-F3D7-5AE8-8881-62537C794C95}"/>
              </a:ext>
            </a:extLst>
          </p:cNvPr>
          <p:cNvSpPr>
            <a:spLocks noGrp="1"/>
          </p:cNvSpPr>
          <p:nvPr>
            <p:ph type="body" sz="quarter" idx="10"/>
          </p:nvPr>
        </p:nvSpPr>
        <p:spPr>
          <a:xfrm>
            <a:off x="277116" y="304395"/>
            <a:ext cx="7705437" cy="596952"/>
          </a:xfrm>
        </p:spPr>
        <p:txBody>
          <a:bodyPr/>
          <a:lstStyle/>
          <a:p>
            <a:r>
              <a:rPr lang="en-GB" sz="2800" dirty="0"/>
              <a:t>Get involved</a:t>
            </a:r>
          </a:p>
        </p:txBody>
      </p:sp>
    </p:spTree>
    <p:extLst>
      <p:ext uri="{BB962C8B-B14F-4D97-AF65-F5344CB8AC3E}">
        <p14:creationId xmlns:p14="http://schemas.microsoft.com/office/powerpoint/2010/main" val="145322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68350" y="1810396"/>
            <a:ext cx="6984358" cy="2949821"/>
          </a:xfrm>
        </p:spPr>
        <p:txBody>
          <a:bodyPr>
            <a:normAutofit/>
          </a:bodyPr>
          <a:lstStyle/>
          <a:p>
            <a:pPr>
              <a:lnSpc>
                <a:spcPct val="110000"/>
              </a:lnSpc>
            </a:pPr>
            <a:r>
              <a:rPr lang="en-GB" sz="9600" dirty="0">
                <a:latin typeface="Arial"/>
                <a:cs typeface="Arial"/>
              </a:rPr>
              <a:t>Questions</a:t>
            </a:r>
          </a:p>
          <a:p>
            <a:endParaRPr lang="en-GB" sz="9600" dirty="0"/>
          </a:p>
        </p:txBody>
      </p:sp>
    </p:spTree>
    <p:extLst>
      <p:ext uri="{BB962C8B-B14F-4D97-AF65-F5344CB8AC3E}">
        <p14:creationId xmlns:p14="http://schemas.microsoft.com/office/powerpoint/2010/main" val="146044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1FFFB5-5AFC-34C5-F8DE-FA4DDD4C7CAE}"/>
              </a:ext>
            </a:extLst>
          </p:cNvPr>
          <p:cNvPicPr>
            <a:picLocks noChangeAspect="1"/>
          </p:cNvPicPr>
          <p:nvPr/>
        </p:nvPicPr>
        <p:blipFill>
          <a:blip r:embed="rId3"/>
          <a:stretch>
            <a:fillRect/>
          </a:stretch>
        </p:blipFill>
        <p:spPr>
          <a:xfrm>
            <a:off x="0" y="1156352"/>
            <a:ext cx="12192000" cy="4778188"/>
          </a:xfrm>
          <a:prstGeom prst="rect">
            <a:avLst/>
          </a:prstGeom>
        </p:spPr>
      </p:pic>
      <p:sp>
        <p:nvSpPr>
          <p:cNvPr id="5" name="Text Placeholder 6">
            <a:extLst>
              <a:ext uri="{FF2B5EF4-FFF2-40B4-BE49-F238E27FC236}">
                <a16:creationId xmlns:a16="http://schemas.microsoft.com/office/drawing/2014/main" id="{9DAA32D4-868E-5F10-69A4-EEC47582437E}"/>
              </a:ext>
            </a:extLst>
          </p:cNvPr>
          <p:cNvSpPr>
            <a:spLocks noGrp="1"/>
          </p:cNvSpPr>
          <p:nvPr>
            <p:ph type="body" sz="quarter" idx="11"/>
          </p:nvPr>
        </p:nvSpPr>
        <p:spPr>
          <a:xfrm>
            <a:off x="482599" y="1405616"/>
            <a:ext cx="11108038" cy="4296032"/>
          </a:xfrm>
        </p:spPr>
        <p:txBody>
          <a:bodyPr/>
          <a:lstStyle/>
          <a:p>
            <a:endParaRPr lang="en-GB" dirty="0"/>
          </a:p>
          <a:p>
            <a:pPr marL="342900" indent="-342900">
              <a:buFont typeface="Arial" panose="020B0604020202020204" pitchFamily="34" charset="0"/>
              <a:buChar char="•"/>
            </a:pPr>
            <a:r>
              <a:rPr lang="en-GB" dirty="0">
                <a:effectLst/>
                <a:ea typeface="Times New Roman" panose="02020603050405020304" pitchFamily="18" charset="0"/>
              </a:rPr>
              <a:t>We will upload the presentation and Q&amp;As on our website</a:t>
            </a:r>
            <a:r>
              <a:rPr lang="en-GB" dirty="0">
                <a:ea typeface="Times New Roman" panose="02020603050405020304" pitchFamily="18" charset="0"/>
              </a:rPr>
              <a:t>: </a:t>
            </a:r>
            <a:r>
              <a:rPr lang="en-GB" dirty="0">
                <a:ea typeface="Times New Roman" panose="02020603050405020304" pitchFamily="18" charset="0"/>
                <a:hlinkClick r:id="rId4"/>
              </a:rPr>
              <a:t>www.sath.nhs.uk</a:t>
            </a:r>
            <a:r>
              <a:rPr lang="en-GB" dirty="0">
                <a:ea typeface="Times New Roman" panose="02020603050405020304" pitchFamily="18" charset="0"/>
              </a:rPr>
              <a:t> </a:t>
            </a:r>
            <a:endParaRPr lang="en-GB" dirty="0">
              <a:effectLst/>
              <a:ea typeface="Times New Roman" panose="02020603050405020304" pitchFamily="18" charset="0"/>
            </a:endParaRPr>
          </a:p>
          <a:p>
            <a:endParaRPr lang="en-GB" dirty="0">
              <a:effectLst/>
              <a:ea typeface="Times New Roman" panose="02020603050405020304" pitchFamily="18" charset="0"/>
            </a:endParaRPr>
          </a:p>
          <a:p>
            <a:pPr marL="342900" indent="-342900">
              <a:buFont typeface="Arial" panose="020B0604020202020204" pitchFamily="34" charset="0"/>
              <a:buChar char="•"/>
            </a:pPr>
            <a:r>
              <a:rPr lang="en-GB" dirty="0">
                <a:ea typeface="Times New Roman" panose="02020603050405020304" pitchFamily="18" charset="0"/>
              </a:rPr>
              <a:t>I</a:t>
            </a:r>
            <a:r>
              <a:rPr lang="en-GB" dirty="0">
                <a:effectLst/>
                <a:ea typeface="Times New Roman" panose="02020603050405020304" pitchFamily="18" charset="0"/>
              </a:rPr>
              <a:t>f you sign up to become a community member </a:t>
            </a:r>
            <a:r>
              <a:rPr lang="en-GB" dirty="0">
                <a:hlinkClick r:id="rId5"/>
              </a:rPr>
              <a:t>sath.engagement@nhs.net</a:t>
            </a:r>
            <a:r>
              <a:rPr lang="en-GB" dirty="0"/>
              <a:t> </a:t>
            </a:r>
            <a:r>
              <a:rPr lang="en-GB" dirty="0">
                <a:effectLst/>
                <a:ea typeface="Calibri" panose="020F0502020204030204" pitchFamily="34" charset="0"/>
              </a:rPr>
              <a:t>we will keep you updated on how you can get involved and updated on the programme through our monthly update. </a:t>
            </a:r>
          </a:p>
          <a:p>
            <a:r>
              <a:rPr lang="en-GB" dirty="0">
                <a:effectLst/>
                <a:ea typeface="Calibri" panose="020F0502020204030204" pitchFamily="34" charset="0"/>
              </a:rPr>
              <a:t>  </a:t>
            </a:r>
          </a:p>
          <a:p>
            <a:pPr marL="342900" indent="-342900">
              <a:buFont typeface="Arial" panose="020B0604020202020204" pitchFamily="34" charset="0"/>
              <a:buChar char="•"/>
            </a:pPr>
            <a:r>
              <a:rPr lang="en-GB" dirty="0">
                <a:effectLst/>
                <a:ea typeface="Times New Roman" panose="02020603050405020304" pitchFamily="18" charset="0"/>
              </a:rPr>
              <a:t>Any further questions, please email: </a:t>
            </a:r>
            <a:r>
              <a:rPr lang="en-GB" u="sng" dirty="0">
                <a:solidFill>
                  <a:srgbClr val="0563C1"/>
                </a:solidFill>
                <a:effectLst/>
                <a:ea typeface="Times New Roman" panose="02020603050405020304" pitchFamily="18" charset="0"/>
                <a:hlinkClick r:id="rId6"/>
              </a:rPr>
              <a:t>sath.improvinghospitals@nhs.net</a:t>
            </a:r>
            <a:r>
              <a:rPr lang="en-GB" dirty="0">
                <a:effectLst/>
                <a:ea typeface="Times New Roman" panose="02020603050405020304" pitchFamily="18" charset="0"/>
              </a:rPr>
              <a:t> </a:t>
            </a:r>
            <a:endParaRPr lang="en-GB" dirty="0">
              <a:effectLst/>
              <a:ea typeface="Calibri" panose="020F0502020204030204" pitchFamily="34" charset="0"/>
            </a:endParaRPr>
          </a:p>
          <a:p>
            <a:pPr marL="457200"/>
            <a:r>
              <a:rPr lang="en-GB" sz="1100" dirty="0">
                <a:effectLst/>
                <a:latin typeface="Calibri" panose="020F0502020204030204" pitchFamily="34" charset="0"/>
                <a:ea typeface="Calibri" panose="020F0502020204030204" pitchFamily="34" charset="0"/>
              </a:rPr>
              <a:t> </a:t>
            </a:r>
          </a:p>
          <a:p>
            <a:endParaRPr lang="en-GB" dirty="0"/>
          </a:p>
          <a:p>
            <a:endParaRPr lang="en-GB" dirty="0"/>
          </a:p>
          <a:p>
            <a:endParaRPr lang="en-GB" dirty="0"/>
          </a:p>
        </p:txBody>
      </p:sp>
      <p:sp>
        <p:nvSpPr>
          <p:cNvPr id="9" name="Text Placeholder 2">
            <a:extLst>
              <a:ext uri="{FF2B5EF4-FFF2-40B4-BE49-F238E27FC236}">
                <a16:creationId xmlns:a16="http://schemas.microsoft.com/office/drawing/2014/main" id="{A3A0FD63-F3D7-5AE8-8881-62537C794C95}"/>
              </a:ext>
            </a:extLst>
          </p:cNvPr>
          <p:cNvSpPr>
            <a:spLocks noGrp="1"/>
          </p:cNvSpPr>
          <p:nvPr>
            <p:ph type="body" sz="quarter" idx="10"/>
          </p:nvPr>
        </p:nvSpPr>
        <p:spPr>
          <a:xfrm>
            <a:off x="315216" y="385556"/>
            <a:ext cx="7705437" cy="596952"/>
          </a:xfrm>
        </p:spPr>
        <p:txBody>
          <a:bodyPr/>
          <a:lstStyle/>
          <a:p>
            <a:r>
              <a:rPr lang="en-GB" sz="2800" dirty="0"/>
              <a:t>Thank you for joining us… </a:t>
            </a:r>
          </a:p>
        </p:txBody>
      </p:sp>
    </p:spTree>
    <p:extLst>
      <p:ext uri="{BB962C8B-B14F-4D97-AF65-F5344CB8AC3E}">
        <p14:creationId xmlns:p14="http://schemas.microsoft.com/office/powerpoint/2010/main" val="392831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68350" y="1810396"/>
            <a:ext cx="6984358" cy="2949821"/>
          </a:xfrm>
        </p:spPr>
        <p:txBody>
          <a:bodyPr>
            <a:normAutofit/>
          </a:bodyPr>
          <a:lstStyle/>
          <a:p>
            <a:pPr>
              <a:lnSpc>
                <a:spcPct val="110000"/>
              </a:lnSpc>
            </a:pPr>
            <a:r>
              <a:rPr lang="en-GB" sz="9600" dirty="0">
                <a:latin typeface="Arial"/>
                <a:cs typeface="Arial"/>
              </a:rPr>
              <a:t>Thank you</a:t>
            </a:r>
          </a:p>
          <a:p>
            <a:endParaRPr lang="en-GB" sz="9600" dirty="0"/>
          </a:p>
        </p:txBody>
      </p:sp>
    </p:spTree>
    <p:extLst>
      <p:ext uri="{BB962C8B-B14F-4D97-AF65-F5344CB8AC3E}">
        <p14:creationId xmlns:p14="http://schemas.microsoft.com/office/powerpoint/2010/main" val="67966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844550" y="1416696"/>
            <a:ext cx="6984358" cy="2949821"/>
          </a:xfrm>
        </p:spPr>
        <p:txBody>
          <a:bodyPr>
            <a:normAutofit/>
          </a:bodyPr>
          <a:lstStyle/>
          <a:p>
            <a:pPr>
              <a:lnSpc>
                <a:spcPct val="110000"/>
              </a:lnSpc>
            </a:pPr>
            <a:r>
              <a:rPr lang="en-GB" sz="7200" dirty="0">
                <a:latin typeface="Arial"/>
                <a:cs typeface="Arial"/>
              </a:rPr>
              <a:t>Introduction</a:t>
            </a:r>
            <a:endParaRPr lang="en-GB" sz="7200" dirty="0"/>
          </a:p>
        </p:txBody>
      </p:sp>
    </p:spTree>
    <p:extLst>
      <p:ext uri="{BB962C8B-B14F-4D97-AF65-F5344CB8AC3E}">
        <p14:creationId xmlns:p14="http://schemas.microsoft.com/office/powerpoint/2010/main" val="45850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38719"/>
            <a:ext cx="12192000" cy="4778188"/>
          </a:xfrm>
          <a:prstGeom prst="rect">
            <a:avLst/>
          </a:prstGeom>
        </p:spPr>
      </p:pic>
      <p:sp>
        <p:nvSpPr>
          <p:cNvPr id="3" name="Text Placeholder 2">
            <a:extLst>
              <a:ext uri="{FF2B5EF4-FFF2-40B4-BE49-F238E27FC236}">
                <a16:creationId xmlns:a16="http://schemas.microsoft.com/office/drawing/2014/main" id="{18E1C1EE-4797-33BB-8BAB-C8B4FDC56741}"/>
              </a:ext>
            </a:extLst>
          </p:cNvPr>
          <p:cNvSpPr>
            <a:spLocks noGrp="1"/>
          </p:cNvSpPr>
          <p:nvPr>
            <p:ph type="body" sz="quarter" idx="10"/>
          </p:nvPr>
        </p:nvSpPr>
        <p:spPr>
          <a:xfrm>
            <a:off x="142510" y="283364"/>
            <a:ext cx="7347990" cy="596952"/>
          </a:xfrm>
        </p:spPr>
        <p:txBody>
          <a:bodyPr/>
          <a:lstStyle/>
          <a:p>
            <a:r>
              <a:rPr lang="en-GB" sz="3200" dirty="0"/>
              <a:t>Where are we in the process?</a:t>
            </a:r>
          </a:p>
          <a:p>
            <a:endParaRPr lang="en-GB" sz="3200" dirty="0"/>
          </a:p>
        </p:txBody>
      </p:sp>
      <p:pic>
        <p:nvPicPr>
          <p:cNvPr id="1028" name="Picture 4">
            <a:extLst>
              <a:ext uri="{FF2B5EF4-FFF2-40B4-BE49-F238E27FC236}">
                <a16:creationId xmlns:a16="http://schemas.microsoft.com/office/drawing/2014/main" id="{E5AA6979-2617-B6C3-9442-FF4B2D015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70" y="244985"/>
            <a:ext cx="9286660" cy="6565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B869FA82-978C-B1F2-FE3D-7F515DAFD5DC}"/>
              </a:ext>
            </a:extLst>
          </p:cNvPr>
          <p:cNvSpPr txBox="1">
            <a:spLocks/>
          </p:cNvSpPr>
          <p:nvPr/>
        </p:nvSpPr>
        <p:spPr>
          <a:xfrm>
            <a:off x="541981" y="1803088"/>
            <a:ext cx="11108038" cy="451502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1000"/>
              </a:spcBef>
              <a:spcAft>
                <a:spcPts val="0"/>
              </a:spcAft>
              <a:buClrTx/>
              <a:buSzTx/>
              <a:tabLst/>
              <a:defRPr/>
            </a:pPr>
            <a:endParaRPr kumimoji="0" lang="en-GB" sz="2000" b="0" i="0" u="none" strike="noStrike" kern="1200" cap="none" spc="0" normalizeH="0" baseline="0" noProof="0" dirty="0">
              <a:ln>
                <a:noFill/>
              </a:ln>
              <a:solidFill>
                <a:srgbClr val="49428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2E2E6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090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38719"/>
            <a:ext cx="12192000" cy="4778188"/>
          </a:xfrm>
          <a:prstGeom prst="rect">
            <a:avLst/>
          </a:prstGeom>
        </p:spPr>
      </p:pic>
      <p:sp>
        <p:nvSpPr>
          <p:cNvPr id="3" name="Text Placeholder 2">
            <a:extLst>
              <a:ext uri="{FF2B5EF4-FFF2-40B4-BE49-F238E27FC236}">
                <a16:creationId xmlns:a16="http://schemas.microsoft.com/office/drawing/2014/main" id="{18E1C1EE-4797-33BB-8BAB-C8B4FDC56741}"/>
              </a:ext>
            </a:extLst>
          </p:cNvPr>
          <p:cNvSpPr>
            <a:spLocks noGrp="1"/>
          </p:cNvSpPr>
          <p:nvPr>
            <p:ph type="body" sz="quarter" idx="10"/>
          </p:nvPr>
        </p:nvSpPr>
        <p:spPr>
          <a:xfrm>
            <a:off x="142510" y="283364"/>
            <a:ext cx="7347990" cy="596952"/>
          </a:xfrm>
        </p:spPr>
        <p:txBody>
          <a:bodyPr/>
          <a:lstStyle/>
          <a:p>
            <a:r>
              <a:rPr lang="en-GB" sz="3200" dirty="0"/>
              <a:t>Where are we in the process?</a:t>
            </a:r>
          </a:p>
          <a:p>
            <a:endParaRPr lang="en-GB" sz="3200" dirty="0"/>
          </a:p>
        </p:txBody>
      </p:sp>
      <p:sp>
        <p:nvSpPr>
          <p:cNvPr id="2" name="Text Placeholder 1">
            <a:extLst>
              <a:ext uri="{FF2B5EF4-FFF2-40B4-BE49-F238E27FC236}">
                <a16:creationId xmlns:a16="http://schemas.microsoft.com/office/drawing/2014/main" id="{B869FA82-978C-B1F2-FE3D-7F515DAFD5DC}"/>
              </a:ext>
            </a:extLst>
          </p:cNvPr>
          <p:cNvSpPr txBox="1">
            <a:spLocks/>
          </p:cNvSpPr>
          <p:nvPr/>
        </p:nvSpPr>
        <p:spPr>
          <a:xfrm>
            <a:off x="541981" y="1803088"/>
            <a:ext cx="11108038" cy="451502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1000"/>
              </a:spcBef>
              <a:spcAft>
                <a:spcPts val="0"/>
              </a:spcAft>
              <a:buClrTx/>
              <a:buSzTx/>
              <a:tabLst/>
              <a:defRPr/>
            </a:pPr>
            <a:endParaRPr kumimoji="0" lang="en-GB" sz="2000" b="0" i="0" u="none" strike="noStrike" kern="1200" cap="none" spc="0" normalizeH="0" baseline="0" noProof="0" dirty="0">
              <a:ln>
                <a:noFill/>
              </a:ln>
              <a:solidFill>
                <a:srgbClr val="49428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2E2E6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B44C0CA-1E15-CFA5-B7ED-2E4D9C57529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667" b="89804" l="8081" r="93687">
                        <a14:foregroundMark x1="20202" y1="6667" x2="29293" y2="9412"/>
                        <a14:foregroundMark x1="8081" y1="14510" x2="8333" y2="21176"/>
                        <a14:foregroundMark x1="62626" y1="56078" x2="78030" y2="57647"/>
                        <a14:foregroundMark x1="92424" y1="56471" x2="93687" y2="57647"/>
                      </a14:backgroundRemoval>
                    </a14:imgEffect>
                  </a14:imgLayer>
                </a14:imgProps>
              </a:ext>
            </a:extLst>
          </a:blip>
          <a:stretch>
            <a:fillRect/>
          </a:stretch>
        </p:blipFill>
        <p:spPr>
          <a:xfrm rot="20430136">
            <a:off x="7099146" y="1995681"/>
            <a:ext cx="4611678" cy="2969641"/>
          </a:xfrm>
          <a:prstGeom prst="rect">
            <a:avLst/>
          </a:prstGeom>
        </p:spPr>
      </p:pic>
      <p:sp>
        <p:nvSpPr>
          <p:cNvPr id="5" name="Text Placeholder 1">
            <a:extLst>
              <a:ext uri="{FF2B5EF4-FFF2-40B4-BE49-F238E27FC236}">
                <a16:creationId xmlns:a16="http://schemas.microsoft.com/office/drawing/2014/main" id="{3A550A2D-8AE8-2628-8252-3F81AE1CAEEB}"/>
              </a:ext>
            </a:extLst>
          </p:cNvPr>
          <p:cNvSpPr txBox="1">
            <a:spLocks/>
          </p:cNvSpPr>
          <p:nvPr/>
        </p:nvSpPr>
        <p:spPr>
          <a:xfrm>
            <a:off x="142510" y="1433974"/>
            <a:ext cx="6705546" cy="42853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dirty="0">
                <a:solidFill>
                  <a:srgbClr val="2E2E6E"/>
                </a:solidFill>
              </a:rPr>
              <a:t>We’ve </a:t>
            </a:r>
            <a:r>
              <a:rPr lang="en-GB" sz="2000" b="1" dirty="0">
                <a:solidFill>
                  <a:srgbClr val="2E2E6E"/>
                </a:solidFill>
              </a:rPr>
              <a:t>worked with our lead clinicians </a:t>
            </a:r>
            <a:r>
              <a:rPr lang="en-GB" sz="2000" dirty="0">
                <a:solidFill>
                  <a:srgbClr val="2E2E6E"/>
                </a:solidFill>
              </a:rPr>
              <a:t>to add further detail into the clinical model to start to design the </a:t>
            </a:r>
            <a:r>
              <a:rPr lang="en-GB" sz="2000" b="1" dirty="0">
                <a:solidFill>
                  <a:srgbClr val="2E2E6E"/>
                </a:solidFill>
              </a:rPr>
              <a:t>“flow” of clinical services</a:t>
            </a:r>
            <a:r>
              <a:rPr lang="en-GB" sz="2000" dirty="0">
                <a:solidFill>
                  <a:srgbClr val="2E2E6E"/>
                </a:solidFill>
              </a:rPr>
              <a:t> (how our clinical teams will work and connect to each other).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1" dirty="0">
                <a:solidFill>
                  <a:srgbClr val="2E2E6E"/>
                </a:solidFill>
              </a:rPr>
              <a:t>On track </a:t>
            </a:r>
            <a:r>
              <a:rPr lang="en-GB" sz="2000" dirty="0">
                <a:solidFill>
                  <a:srgbClr val="2E2E6E"/>
                </a:solidFill>
              </a:rPr>
              <a:t>to submit the Outline Business Case during Summer 2023</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dirty="0">
                <a:solidFill>
                  <a:srgbClr val="2E2E6E"/>
                </a:solidFill>
              </a:rPr>
              <a:t>Seeking </a:t>
            </a:r>
            <a:r>
              <a:rPr lang="en-GB" sz="2000" b="1" dirty="0">
                <a:solidFill>
                  <a:srgbClr val="2E2E6E"/>
                </a:solidFill>
              </a:rPr>
              <a:t>planning permission </a:t>
            </a:r>
            <a:r>
              <a:rPr lang="en-GB" sz="2000" dirty="0">
                <a:solidFill>
                  <a:srgbClr val="2E2E6E"/>
                </a:solidFill>
              </a:rPr>
              <a:t>for building works at the Royal Shrewsbury Hospital</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1" dirty="0">
                <a:solidFill>
                  <a:srgbClr val="2E2E6E"/>
                </a:solidFill>
              </a:rPr>
              <a:t>Preparations underway </a:t>
            </a:r>
            <a:r>
              <a:rPr lang="en-GB" sz="2000" dirty="0">
                <a:solidFill>
                  <a:srgbClr val="2E2E6E"/>
                </a:solidFill>
              </a:rPr>
              <a:t>to be ready for the implementation phase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dirty="0">
                <a:solidFill>
                  <a:srgbClr val="2E2E6E"/>
                </a:solidFill>
              </a:rPr>
              <a:t>Your feedback is continuing to inform the development of our proposals. This </a:t>
            </a:r>
            <a:r>
              <a:rPr lang="en-GB" sz="2000" b="1" dirty="0">
                <a:solidFill>
                  <a:srgbClr val="2E2E6E"/>
                </a:solidFill>
              </a:rPr>
              <a:t>involvement will continue </a:t>
            </a:r>
            <a:r>
              <a:rPr lang="en-GB" sz="2000" dirty="0">
                <a:solidFill>
                  <a:srgbClr val="2E2E6E"/>
                </a:solidFill>
              </a:rPr>
              <a:t>and over the next few weeks, months and years there will be many opportunities for people to help us influence the physical environments and people’s experience of our services.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GB" sz="2000" dirty="0">
              <a:solidFill>
                <a:srgbClr val="2E2E6E"/>
              </a:solidFill>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GB" sz="2000" dirty="0">
              <a:solidFill>
                <a:srgbClr val="2E2E6E"/>
              </a:solidFill>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E2E6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94286"/>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1000"/>
              </a:spcBef>
              <a:spcAft>
                <a:spcPts val="0"/>
              </a:spcAft>
              <a:buClrTx/>
              <a:buSzTx/>
              <a:tabLst/>
              <a:defRPr/>
            </a:pPr>
            <a:endParaRPr kumimoji="0" lang="en-GB" sz="2000" b="0" i="0" u="none" strike="noStrike" kern="1200" cap="none" spc="0" normalizeH="0" baseline="0" noProof="0" dirty="0">
              <a:ln>
                <a:noFill/>
              </a:ln>
              <a:solidFill>
                <a:srgbClr val="49428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2E2E6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082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157CC37-A470-9A4E-16E7-BE730F950A3D}"/>
              </a:ext>
            </a:extLst>
          </p:cNvPr>
          <p:cNvPicPr>
            <a:picLocks noChangeAspect="1"/>
          </p:cNvPicPr>
          <p:nvPr/>
        </p:nvPicPr>
        <p:blipFill>
          <a:blip r:embed="rId2"/>
          <a:stretch>
            <a:fillRect/>
          </a:stretch>
        </p:blipFill>
        <p:spPr>
          <a:xfrm>
            <a:off x="506137" y="1219429"/>
            <a:ext cx="7819427" cy="4667961"/>
          </a:xfrm>
          <a:prstGeom prst="rect">
            <a:avLst/>
          </a:prstGeom>
        </p:spPr>
      </p:pic>
      <p:sp>
        <p:nvSpPr>
          <p:cNvPr id="3" name="Text Placeholder 2">
            <a:extLst>
              <a:ext uri="{FF2B5EF4-FFF2-40B4-BE49-F238E27FC236}">
                <a16:creationId xmlns:a16="http://schemas.microsoft.com/office/drawing/2014/main" id="{D64E1D91-674A-8550-4358-FA66CBE86E57}"/>
              </a:ext>
            </a:extLst>
          </p:cNvPr>
          <p:cNvSpPr>
            <a:spLocks noGrp="1"/>
          </p:cNvSpPr>
          <p:nvPr>
            <p:ph type="body" sz="quarter" idx="10"/>
          </p:nvPr>
        </p:nvSpPr>
        <p:spPr>
          <a:xfrm>
            <a:off x="482600" y="321276"/>
            <a:ext cx="7819428" cy="596952"/>
          </a:xfrm>
        </p:spPr>
        <p:txBody>
          <a:bodyPr/>
          <a:lstStyle/>
          <a:p>
            <a:r>
              <a:rPr lang="en-GB" dirty="0"/>
              <a:t>Location of the new build at RSH</a:t>
            </a:r>
          </a:p>
        </p:txBody>
      </p:sp>
      <p:sp>
        <p:nvSpPr>
          <p:cNvPr id="4" name="Slide Number Placeholder 3">
            <a:extLst>
              <a:ext uri="{FF2B5EF4-FFF2-40B4-BE49-F238E27FC236}">
                <a16:creationId xmlns:a16="http://schemas.microsoft.com/office/drawing/2014/main" id="{34D4E025-2CF6-52C0-29A4-5E3275C143C0}"/>
              </a:ext>
            </a:extLst>
          </p:cNvPr>
          <p:cNvSpPr>
            <a:spLocks noGrp="1"/>
          </p:cNvSpPr>
          <p:nvPr>
            <p:ph type="sldNum" sz="quarter" idx="12"/>
          </p:nvPr>
        </p:nvSpPr>
        <p:spPr/>
        <p:txBody>
          <a:bodyPr/>
          <a:lstStyle/>
          <a:p>
            <a:fld id="{6A965CDC-B121-4BC6-8F7E-76464DE75A22}" type="slidenum">
              <a:rPr lang="en-GB" smtClean="0"/>
              <a:pPr/>
              <a:t>6</a:t>
            </a:fld>
            <a:endParaRPr lang="en-GB" dirty="0"/>
          </a:p>
        </p:txBody>
      </p:sp>
      <p:sp>
        <p:nvSpPr>
          <p:cNvPr id="8" name="Text Placeholder 7">
            <a:extLst>
              <a:ext uri="{FF2B5EF4-FFF2-40B4-BE49-F238E27FC236}">
                <a16:creationId xmlns:a16="http://schemas.microsoft.com/office/drawing/2014/main" id="{F7C9BF32-87BD-4E1A-9311-FADB05D05203}"/>
              </a:ext>
            </a:extLst>
          </p:cNvPr>
          <p:cNvSpPr txBox="1">
            <a:spLocks noGrp="1"/>
          </p:cNvSpPr>
          <p:nvPr>
            <p:ph type="body" sz="quarter" idx="11"/>
          </p:nvPr>
        </p:nvSpPr>
        <p:spPr>
          <a:xfrm>
            <a:off x="9073532" y="1450269"/>
            <a:ext cx="2743200" cy="3375283"/>
          </a:xfrm>
          <a:prstGeom prst="rect">
            <a:avLst/>
          </a:prstGeom>
          <a:noFill/>
        </p:spPr>
        <p:txBody>
          <a:bodyPr wrap="square" rtlCol="0">
            <a:spAutoFit/>
          </a:bodyPr>
          <a:lstStyle/>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b="1" dirty="0"/>
              <a:t>Easier to access for patients</a:t>
            </a:r>
          </a:p>
          <a:p>
            <a:pPr marL="285750" indent="-285750">
              <a:buFont typeface="Wingdings" panose="05000000000000000000" pitchFamily="2" charset="2"/>
              <a:buChar char="Ø"/>
            </a:pPr>
            <a:r>
              <a:rPr lang="en-GB" b="1" dirty="0"/>
              <a:t>Better clinical adjacencies between services </a:t>
            </a:r>
          </a:p>
          <a:p>
            <a:pPr marL="285750" indent="-285750">
              <a:buFont typeface="Wingdings" panose="05000000000000000000" pitchFamily="2" charset="2"/>
              <a:buChar char="Ø"/>
            </a:pPr>
            <a:r>
              <a:rPr lang="en-GB" b="1" dirty="0"/>
              <a:t>Improved, modern main entrance for patients </a:t>
            </a:r>
          </a:p>
          <a:p>
            <a:endParaRPr lang="en-GB" dirty="0"/>
          </a:p>
        </p:txBody>
      </p:sp>
      <p:cxnSp>
        <p:nvCxnSpPr>
          <p:cNvPr id="9" name="Straight Arrow Connector 8">
            <a:extLst>
              <a:ext uri="{FF2B5EF4-FFF2-40B4-BE49-F238E27FC236}">
                <a16:creationId xmlns:a16="http://schemas.microsoft.com/office/drawing/2014/main" id="{BC376009-3ACC-447E-5701-39FC22B6D259}"/>
              </a:ext>
            </a:extLst>
          </p:cNvPr>
          <p:cNvCxnSpPr>
            <a:cxnSpLocks/>
          </p:cNvCxnSpPr>
          <p:nvPr/>
        </p:nvCxnSpPr>
        <p:spPr>
          <a:xfrm flipH="1">
            <a:off x="5992427" y="3429000"/>
            <a:ext cx="2681055" cy="264111"/>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9" name="Flowchart: Connector 28">
            <a:extLst>
              <a:ext uri="{FF2B5EF4-FFF2-40B4-BE49-F238E27FC236}">
                <a16:creationId xmlns:a16="http://schemas.microsoft.com/office/drawing/2014/main" id="{571C16F4-D780-C796-EA1C-BB6EF04324B6}"/>
              </a:ext>
            </a:extLst>
          </p:cNvPr>
          <p:cNvSpPr/>
          <p:nvPr/>
        </p:nvSpPr>
        <p:spPr>
          <a:xfrm>
            <a:off x="4944862" y="3311371"/>
            <a:ext cx="941033" cy="1038687"/>
          </a:xfrm>
          <a:prstGeom prst="flowChartConnector">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46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20770"/>
            <a:ext cx="12192000" cy="4778188"/>
          </a:xfrm>
          <a:prstGeom prst="rect">
            <a:avLst/>
          </a:prstGeom>
        </p:spPr>
      </p:pic>
      <p:sp>
        <p:nvSpPr>
          <p:cNvPr id="3" name="Text Placeholder 2">
            <a:extLst>
              <a:ext uri="{FF2B5EF4-FFF2-40B4-BE49-F238E27FC236}">
                <a16:creationId xmlns:a16="http://schemas.microsoft.com/office/drawing/2014/main" id="{18E1C1EE-4797-33BB-8BAB-C8B4FDC56741}"/>
              </a:ext>
            </a:extLst>
          </p:cNvPr>
          <p:cNvSpPr>
            <a:spLocks noGrp="1"/>
          </p:cNvSpPr>
          <p:nvPr>
            <p:ph type="body" sz="quarter" idx="10"/>
          </p:nvPr>
        </p:nvSpPr>
        <p:spPr>
          <a:xfrm>
            <a:off x="339850" y="322200"/>
            <a:ext cx="8618613" cy="596952"/>
          </a:xfrm>
        </p:spPr>
        <p:txBody>
          <a:bodyPr/>
          <a:lstStyle/>
          <a:p>
            <a:r>
              <a:rPr lang="en-GB" sz="2800" dirty="0"/>
              <a:t>Latest developments: approach to planning</a:t>
            </a:r>
          </a:p>
        </p:txBody>
      </p:sp>
      <p:sp>
        <p:nvSpPr>
          <p:cNvPr id="7" name="Text Placeholder 1">
            <a:extLst>
              <a:ext uri="{FF2B5EF4-FFF2-40B4-BE49-F238E27FC236}">
                <a16:creationId xmlns:a16="http://schemas.microsoft.com/office/drawing/2014/main" id="{7024325C-A746-A785-DA15-6ED83E755621}"/>
              </a:ext>
            </a:extLst>
          </p:cNvPr>
          <p:cNvSpPr txBox="1">
            <a:spLocks/>
          </p:cNvSpPr>
          <p:nvPr/>
        </p:nvSpPr>
        <p:spPr>
          <a:xfrm>
            <a:off x="339850" y="1258947"/>
            <a:ext cx="11650019" cy="4778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defRPr/>
            </a:pPr>
            <a:endParaRPr lang="en-GB" sz="2000" dirty="0">
              <a:solidFill>
                <a:srgbClr val="2E2E6E"/>
              </a:solidFill>
            </a:endParaRPr>
          </a:p>
        </p:txBody>
      </p:sp>
      <p:sp>
        <p:nvSpPr>
          <p:cNvPr id="4" name="TextBox 3">
            <a:extLst>
              <a:ext uri="{FF2B5EF4-FFF2-40B4-BE49-F238E27FC236}">
                <a16:creationId xmlns:a16="http://schemas.microsoft.com/office/drawing/2014/main" id="{60C7AA16-BF81-34C4-81A1-AA704B498444}"/>
              </a:ext>
            </a:extLst>
          </p:cNvPr>
          <p:cNvSpPr txBox="1"/>
          <p:nvPr/>
        </p:nvSpPr>
        <p:spPr>
          <a:xfrm>
            <a:off x="202131" y="1401271"/>
            <a:ext cx="7512204" cy="4493538"/>
          </a:xfrm>
          <a:prstGeom prst="rect">
            <a:avLst/>
          </a:prstGeom>
          <a:noFill/>
        </p:spPr>
        <p:txBody>
          <a:bodyPr wrap="square">
            <a:spAutoFit/>
          </a:bodyPr>
          <a:lstStyle/>
          <a:p>
            <a:endParaRPr lang="en-GB" dirty="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dirty="0">
                <a:solidFill>
                  <a:srgbClr val="2E2E6E"/>
                </a:solidFill>
                <a:latin typeface="Arial" panose="020B0604020202020204" pitchFamily="34" charset="0"/>
                <a:cs typeface="Arial" panose="020B0604020202020204" pitchFamily="34" charset="0"/>
              </a:rPr>
              <a:t>We are working with Shropshire Council as part of the planning process for the Royal Shrewsbury Hospital site.</a:t>
            </a:r>
          </a:p>
          <a:p>
            <a:r>
              <a:rPr lang="en-GB" dirty="0">
                <a:solidFill>
                  <a:srgbClr val="2E2E6E"/>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solidFill>
                  <a:srgbClr val="2E2E6E"/>
                </a:solidFill>
                <a:latin typeface="Arial" panose="020B0604020202020204" pitchFamily="34" charset="0"/>
                <a:cs typeface="Arial" panose="020B0604020202020204" pitchFamily="34" charset="0"/>
              </a:rPr>
              <a:t>This supports our developing plans to ensure, if approved, we have full implementation by late 2026 and can provide improved care for everyone across Shropshire, Telford &amp; Wrekin and mid Wales.</a:t>
            </a:r>
          </a:p>
          <a:p>
            <a:endParaRPr lang="en-GB" dirty="0">
              <a:solidFill>
                <a:srgbClr val="2E2E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2E2E6E"/>
                </a:solidFill>
                <a:latin typeface="Arial" panose="020B0604020202020204" pitchFamily="34" charset="0"/>
                <a:cs typeface="Arial" panose="020B0604020202020204" pitchFamily="34" charset="0"/>
              </a:rPr>
              <a:t>We are working through the design and planning to ensure our facilities will deliver the clinical model and core outcomes of the Future Fit consultation in the most effective and efficient way within the investment.  </a:t>
            </a:r>
          </a:p>
          <a:p>
            <a:endParaRPr lang="en-GB" dirty="0">
              <a:solidFill>
                <a:srgbClr val="2E2E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2E2E6E"/>
                </a:solidFill>
                <a:latin typeface="Arial" panose="020B0604020202020204" pitchFamily="34" charset="0"/>
                <a:cs typeface="Arial" panose="020B0604020202020204" pitchFamily="34" charset="0"/>
              </a:rPr>
              <a:t>We’ll continue to work with staff, patients and communities to inform plans at every step of this improvement journey. </a:t>
            </a:r>
          </a:p>
          <a:p>
            <a:endParaRPr lang="en-GB" sz="1600" dirty="0">
              <a:solidFill>
                <a:srgbClr val="2E2E6E"/>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9B97F90-949F-E0DA-07B4-FD7C69A988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78" b="90556" l="9417" r="89238">
                        <a14:foregroundMark x1="41704" y1="14444" x2="41704" y2="14444"/>
                        <a14:foregroundMark x1="39462" y1="3333" x2="39462" y2="3333"/>
                        <a14:foregroundMark x1="44395" y1="50000" x2="44395" y2="50000"/>
                        <a14:foregroundMark x1="60987" y1="34444" x2="60987" y2="34444"/>
                        <a14:foregroundMark x1="77578" y1="65000" x2="77578" y2="65000"/>
                        <a14:foregroundMark x1="34529" y1="86667" x2="34529" y2="86667"/>
                        <a14:foregroundMark x1="35426" y1="90556" x2="35426" y2="90556"/>
                      </a14:backgroundRemoval>
                    </a14:imgEffect>
                  </a14:imgLayer>
                </a14:imgProps>
              </a:ext>
            </a:extLst>
          </a:blip>
          <a:stretch>
            <a:fillRect/>
          </a:stretch>
        </p:blipFill>
        <p:spPr>
          <a:xfrm>
            <a:off x="8343342" y="1692770"/>
            <a:ext cx="3017520" cy="2435668"/>
          </a:xfrm>
          <a:prstGeom prst="rect">
            <a:avLst/>
          </a:prstGeom>
        </p:spPr>
      </p:pic>
    </p:spTree>
    <p:extLst>
      <p:ext uri="{BB962C8B-B14F-4D97-AF65-F5344CB8AC3E}">
        <p14:creationId xmlns:p14="http://schemas.microsoft.com/office/powerpoint/2010/main" val="367769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20770"/>
            <a:ext cx="12192000" cy="4778188"/>
          </a:xfrm>
          <a:prstGeom prst="rect">
            <a:avLst/>
          </a:prstGeom>
        </p:spPr>
      </p:pic>
      <p:sp>
        <p:nvSpPr>
          <p:cNvPr id="3" name="Text Placeholder 2">
            <a:extLst>
              <a:ext uri="{FF2B5EF4-FFF2-40B4-BE49-F238E27FC236}">
                <a16:creationId xmlns:a16="http://schemas.microsoft.com/office/drawing/2014/main" id="{18E1C1EE-4797-33BB-8BAB-C8B4FDC56741}"/>
              </a:ext>
            </a:extLst>
          </p:cNvPr>
          <p:cNvSpPr>
            <a:spLocks noGrp="1"/>
          </p:cNvSpPr>
          <p:nvPr>
            <p:ph type="body" sz="quarter" idx="10"/>
          </p:nvPr>
        </p:nvSpPr>
        <p:spPr>
          <a:xfrm>
            <a:off x="339850" y="322200"/>
            <a:ext cx="8618613" cy="596952"/>
          </a:xfrm>
        </p:spPr>
        <p:txBody>
          <a:bodyPr/>
          <a:lstStyle/>
          <a:p>
            <a:r>
              <a:rPr lang="en-GB" sz="2800" dirty="0"/>
              <a:t>Feedback received so far from engagement</a:t>
            </a:r>
          </a:p>
        </p:txBody>
      </p:sp>
      <p:sp>
        <p:nvSpPr>
          <p:cNvPr id="7" name="Text Placeholder 1">
            <a:extLst>
              <a:ext uri="{FF2B5EF4-FFF2-40B4-BE49-F238E27FC236}">
                <a16:creationId xmlns:a16="http://schemas.microsoft.com/office/drawing/2014/main" id="{7024325C-A746-A785-DA15-6ED83E755621}"/>
              </a:ext>
            </a:extLst>
          </p:cNvPr>
          <p:cNvSpPr txBox="1">
            <a:spLocks/>
          </p:cNvSpPr>
          <p:nvPr/>
        </p:nvSpPr>
        <p:spPr>
          <a:xfrm>
            <a:off x="339850" y="1258947"/>
            <a:ext cx="11650019" cy="4778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defRPr/>
            </a:pPr>
            <a:endParaRPr lang="en-GB" sz="2000" dirty="0">
              <a:solidFill>
                <a:srgbClr val="2E2E6E"/>
              </a:solidFill>
            </a:endParaRPr>
          </a:p>
        </p:txBody>
      </p:sp>
      <p:sp>
        <p:nvSpPr>
          <p:cNvPr id="4" name="TextBox 3">
            <a:extLst>
              <a:ext uri="{FF2B5EF4-FFF2-40B4-BE49-F238E27FC236}">
                <a16:creationId xmlns:a16="http://schemas.microsoft.com/office/drawing/2014/main" id="{60C7AA16-BF81-34C4-81A1-AA704B498444}"/>
              </a:ext>
            </a:extLst>
          </p:cNvPr>
          <p:cNvSpPr txBox="1"/>
          <p:nvPr/>
        </p:nvSpPr>
        <p:spPr>
          <a:xfrm>
            <a:off x="202131" y="1536174"/>
            <a:ext cx="7512204" cy="1077218"/>
          </a:xfrm>
          <a:prstGeom prst="rect">
            <a:avLst/>
          </a:prstGeom>
          <a:noFill/>
        </p:spPr>
        <p:txBody>
          <a:bodyPr wrap="square">
            <a:spAutoFit/>
          </a:bodyPr>
          <a:lstStyle/>
          <a:p>
            <a:endParaRPr lang="en-GB" sz="1600" dirty="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GB" sz="1600" dirty="0">
              <a:solidFill>
                <a:srgbClr val="2E2E6E"/>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2E2E6E"/>
              </a:solidFill>
              <a:highlight>
                <a:srgbClr val="FFFF00"/>
              </a:highlight>
              <a:latin typeface="Arial" panose="020B0604020202020204" pitchFamily="34" charset="0"/>
              <a:cs typeface="Arial" panose="020B0604020202020204" pitchFamily="34" charset="0"/>
            </a:endParaRPr>
          </a:p>
          <a:p>
            <a:endParaRPr lang="en-GB" sz="1600" dirty="0">
              <a:solidFill>
                <a:srgbClr val="2E2E6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5CA4D12-CF63-2FF8-030D-3A01D7E821D2}"/>
              </a:ext>
            </a:extLst>
          </p:cNvPr>
          <p:cNvSpPr txBox="1"/>
          <p:nvPr/>
        </p:nvSpPr>
        <p:spPr>
          <a:xfrm>
            <a:off x="202131" y="1536174"/>
            <a:ext cx="11650018" cy="4524315"/>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2E2E6E"/>
                </a:solidFill>
                <a:latin typeface="Arial" panose="020B0604020202020204" pitchFamily="34" charset="0"/>
                <a:cs typeface="Arial" panose="020B0604020202020204" pitchFamily="34" charset="0"/>
              </a:rPr>
              <a:t>Respondents identified the most important aspect as being </a:t>
            </a:r>
            <a:r>
              <a:rPr lang="en-GB" sz="1600" b="1" dirty="0">
                <a:solidFill>
                  <a:srgbClr val="2E2E6E"/>
                </a:solidFill>
                <a:latin typeface="Arial" panose="020B0604020202020204" pitchFamily="34" charset="0"/>
                <a:cs typeface="Arial" panose="020B0604020202020204" pitchFamily="34" charset="0"/>
              </a:rPr>
              <a:t>reorganisation of the hospital’s parking layout</a:t>
            </a:r>
            <a:r>
              <a:rPr lang="en-GB" sz="1600" dirty="0">
                <a:solidFill>
                  <a:srgbClr val="2E2E6E"/>
                </a:solidFill>
                <a:latin typeface="Arial" panose="020B0604020202020204" pitchFamily="34" charset="0"/>
                <a:cs typeface="Arial" panose="020B0604020202020204" pitchFamily="34" charset="0"/>
              </a:rPr>
              <a:t>, including a new hospital entrance facing the major public carpark. </a:t>
            </a:r>
            <a:br>
              <a:rPr lang="en-GB" sz="1600" dirty="0">
                <a:solidFill>
                  <a:srgbClr val="2E2E6E"/>
                </a:solidFill>
                <a:latin typeface="Arial" panose="020B0604020202020204" pitchFamily="34" charset="0"/>
                <a:cs typeface="Arial" panose="020B0604020202020204" pitchFamily="34" charset="0"/>
              </a:rPr>
            </a:br>
            <a:endParaRPr lang="en-GB" sz="1600" dirty="0">
              <a:solidFill>
                <a:srgbClr val="2E2E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2E2E6E"/>
                </a:solidFill>
                <a:latin typeface="Arial" panose="020B0604020202020204" pitchFamily="34" charset="0"/>
                <a:cs typeface="Arial" panose="020B0604020202020204" pitchFamily="34" charset="0"/>
              </a:rPr>
              <a:t>Respondents identified the least important aspect as the improvements to the hospital experience with soft landscaping to the exterior, a new entrance leading to a café and modern courtyard spaces.</a:t>
            </a:r>
            <a:br>
              <a:rPr lang="en-GB" sz="1600" dirty="0">
                <a:solidFill>
                  <a:srgbClr val="2E2E6E"/>
                </a:solidFill>
                <a:latin typeface="Arial" panose="020B0604020202020204" pitchFamily="34" charset="0"/>
                <a:cs typeface="Arial" panose="020B0604020202020204" pitchFamily="34" charset="0"/>
              </a:rPr>
            </a:br>
            <a:endParaRPr lang="en-GB" sz="1600" dirty="0">
              <a:solidFill>
                <a:srgbClr val="2E2E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2E2E6E"/>
                </a:solidFill>
                <a:latin typeface="Arial" panose="020B0604020202020204" pitchFamily="34" charset="0"/>
                <a:cs typeface="Arial" panose="020B0604020202020204" pitchFamily="34" charset="0"/>
              </a:rPr>
              <a:t>The vast majority of respondents either like the design of the buildings or like the design of the buildings </a:t>
            </a:r>
            <a:r>
              <a:rPr lang="en-GB" sz="1600" dirty="0">
                <a:solidFill>
                  <a:srgbClr val="2E2E6E"/>
                </a:solidFill>
                <a:latin typeface="Arial" panose="020B0604020202020204" pitchFamily="34" charset="0"/>
                <a:cs typeface="Arial" panose="020B0604020202020204" pitchFamily="34" charset="0"/>
              </a:rPr>
              <a:t>but have some reservations, a small number of respondents stated that they were unsure as to whether they liked the design of the buildings or not.</a:t>
            </a:r>
            <a:br>
              <a:rPr lang="en-GB" sz="1600" dirty="0">
                <a:solidFill>
                  <a:srgbClr val="2E2E6E"/>
                </a:solidFill>
                <a:latin typeface="Arial" panose="020B0604020202020204" pitchFamily="34" charset="0"/>
                <a:cs typeface="Arial" panose="020B0604020202020204" pitchFamily="34" charset="0"/>
              </a:rPr>
            </a:br>
            <a:endParaRPr lang="en-GB" sz="1600" dirty="0">
              <a:solidFill>
                <a:srgbClr val="2E2E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2E2E6E"/>
                </a:solidFill>
                <a:latin typeface="Arial" panose="020B0604020202020204" pitchFamily="34" charset="0"/>
                <a:cs typeface="Arial" panose="020B0604020202020204" pitchFamily="34" charset="0"/>
              </a:rPr>
              <a:t>There were a number of recurring themes, in both verbal and written feedback, during the Planning events, including:</a:t>
            </a:r>
          </a:p>
          <a:p>
            <a:pPr marL="285750" indent="-285750">
              <a:buFontTx/>
              <a:buChar char="-"/>
            </a:pPr>
            <a:r>
              <a:rPr lang="en-GB" sz="1600" dirty="0">
                <a:solidFill>
                  <a:srgbClr val="2E2E6E"/>
                </a:solidFill>
                <a:latin typeface="Arial" panose="020B0604020202020204" pitchFamily="34" charset="0"/>
                <a:cs typeface="Arial" panose="020B0604020202020204" pitchFamily="34" charset="0"/>
              </a:rPr>
              <a:t>The most common theme that was around parking.</a:t>
            </a:r>
          </a:p>
          <a:p>
            <a:pPr marL="285750" indent="-285750">
              <a:buFontTx/>
              <a:buChar char="-"/>
            </a:pPr>
            <a:r>
              <a:rPr lang="en-GB" sz="1600" dirty="0">
                <a:solidFill>
                  <a:srgbClr val="2E2E6E"/>
                </a:solidFill>
                <a:latin typeface="Arial" panose="020B0604020202020204" pitchFamily="34" charset="0"/>
                <a:cs typeface="Arial" panose="020B0604020202020204" pitchFamily="34" charset="0"/>
              </a:rPr>
              <a:t>Many attendees and respondents stated that the existing buildings were dated and need upgrading.</a:t>
            </a:r>
          </a:p>
          <a:p>
            <a:pPr marL="285750" indent="-285750">
              <a:buFontTx/>
              <a:buChar char="-"/>
            </a:pPr>
            <a:r>
              <a:rPr lang="en-GB" sz="1600" dirty="0">
                <a:solidFill>
                  <a:srgbClr val="2E2E6E"/>
                </a:solidFill>
                <a:latin typeface="Arial" panose="020B0604020202020204" pitchFamily="34" charset="0"/>
                <a:cs typeface="Arial" panose="020B0604020202020204" pitchFamily="34" charset="0"/>
              </a:rPr>
              <a:t>A number of people referenced the narrow entrance road and roundabout off </a:t>
            </a:r>
            <a:r>
              <a:rPr lang="en-GB" sz="1600" dirty="0" err="1">
                <a:solidFill>
                  <a:srgbClr val="2E2E6E"/>
                </a:solidFill>
                <a:latin typeface="Arial" panose="020B0604020202020204" pitchFamily="34" charset="0"/>
                <a:cs typeface="Arial" panose="020B0604020202020204" pitchFamily="34" charset="0"/>
              </a:rPr>
              <a:t>Mytton</a:t>
            </a:r>
            <a:r>
              <a:rPr lang="en-GB" sz="1600" dirty="0">
                <a:solidFill>
                  <a:srgbClr val="2E2E6E"/>
                </a:solidFill>
                <a:latin typeface="Arial" panose="020B0604020202020204" pitchFamily="34" charset="0"/>
                <a:cs typeface="Arial" panose="020B0604020202020204" pitchFamily="34" charset="0"/>
              </a:rPr>
              <a:t> Oak Road as a concern.</a:t>
            </a:r>
          </a:p>
          <a:p>
            <a:pPr marL="285750" indent="-285750">
              <a:buFontTx/>
              <a:buChar char="-"/>
            </a:pPr>
            <a:r>
              <a:rPr lang="en-GB" sz="1600" dirty="0">
                <a:solidFill>
                  <a:srgbClr val="2E2E6E"/>
                </a:solidFill>
                <a:latin typeface="Arial" panose="020B0604020202020204" pitchFamily="34" charset="0"/>
                <a:cs typeface="Arial" panose="020B0604020202020204" pitchFamily="34" charset="0"/>
              </a:rPr>
              <a:t>Concerns about the increase noise, particularly from the helipad and ambulances as well as during construction.</a:t>
            </a:r>
          </a:p>
          <a:p>
            <a:pPr marL="285750" indent="-285750">
              <a:buFontTx/>
              <a:buChar char="-"/>
            </a:pPr>
            <a:r>
              <a:rPr lang="en-GB" sz="1600" dirty="0">
                <a:solidFill>
                  <a:srgbClr val="2E2E6E"/>
                </a:solidFill>
                <a:latin typeface="Arial" panose="020B0604020202020204" pitchFamily="34" charset="0"/>
                <a:cs typeface="Arial" panose="020B0604020202020204" pitchFamily="34" charset="0"/>
              </a:rPr>
              <a:t>A few respondents raised the issue of a lack of public transport between the two hospital sites.</a:t>
            </a:r>
          </a:p>
          <a:p>
            <a:pPr marL="285750" indent="-285750">
              <a:buFont typeface="Arial" panose="020B0604020202020204" pitchFamily="34" charset="0"/>
              <a:buChar char="•"/>
            </a:pPr>
            <a:endParaRPr lang="en-GB" sz="1600" dirty="0">
              <a:solidFill>
                <a:srgbClr val="2E2E6E"/>
              </a:solidFill>
              <a:highlight>
                <a:srgbClr val="FFFF00"/>
              </a:highlight>
              <a:latin typeface="Arial" panose="020B0604020202020204" pitchFamily="34" charset="0"/>
              <a:cs typeface="Arial" panose="020B0604020202020204" pitchFamily="34" charset="0"/>
            </a:endParaRPr>
          </a:p>
          <a:p>
            <a:endParaRPr lang="en-GB" sz="1600" dirty="0">
              <a:solidFill>
                <a:srgbClr val="2E2E6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15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B56B8E-9814-20FF-1494-95ED0D18A91F}"/>
              </a:ext>
            </a:extLst>
          </p:cNvPr>
          <p:cNvPicPr>
            <a:picLocks noChangeAspect="1"/>
          </p:cNvPicPr>
          <p:nvPr/>
        </p:nvPicPr>
        <p:blipFill>
          <a:blip r:embed="rId3"/>
          <a:stretch>
            <a:fillRect/>
          </a:stretch>
        </p:blipFill>
        <p:spPr>
          <a:xfrm>
            <a:off x="0" y="1142407"/>
            <a:ext cx="12192000" cy="4778188"/>
          </a:xfrm>
          <a:prstGeom prst="rect">
            <a:avLst/>
          </a:prstGeom>
        </p:spPr>
      </p:pic>
      <p:sp>
        <p:nvSpPr>
          <p:cNvPr id="3" name="Text Placeholder 2">
            <a:extLst>
              <a:ext uri="{FF2B5EF4-FFF2-40B4-BE49-F238E27FC236}">
                <a16:creationId xmlns:a16="http://schemas.microsoft.com/office/drawing/2014/main" id="{18E1C1EE-4797-33BB-8BAB-C8B4FDC56741}"/>
              </a:ext>
            </a:extLst>
          </p:cNvPr>
          <p:cNvSpPr>
            <a:spLocks noGrp="1"/>
          </p:cNvSpPr>
          <p:nvPr>
            <p:ph type="body" sz="quarter" idx="10"/>
          </p:nvPr>
        </p:nvSpPr>
        <p:spPr>
          <a:xfrm>
            <a:off x="339850" y="322200"/>
            <a:ext cx="8618613" cy="596952"/>
          </a:xfrm>
        </p:spPr>
        <p:txBody>
          <a:bodyPr/>
          <a:lstStyle/>
          <a:p>
            <a:r>
              <a:rPr lang="en-GB" sz="2800" dirty="0"/>
              <a:t>Construction</a:t>
            </a:r>
          </a:p>
        </p:txBody>
      </p:sp>
      <p:sp>
        <p:nvSpPr>
          <p:cNvPr id="7" name="Text Placeholder 1">
            <a:extLst>
              <a:ext uri="{FF2B5EF4-FFF2-40B4-BE49-F238E27FC236}">
                <a16:creationId xmlns:a16="http://schemas.microsoft.com/office/drawing/2014/main" id="{7024325C-A746-A785-DA15-6ED83E755621}"/>
              </a:ext>
            </a:extLst>
          </p:cNvPr>
          <p:cNvSpPr txBox="1">
            <a:spLocks/>
          </p:cNvSpPr>
          <p:nvPr/>
        </p:nvSpPr>
        <p:spPr>
          <a:xfrm>
            <a:off x="339850" y="1258947"/>
            <a:ext cx="11650019" cy="47781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defRPr/>
            </a:pPr>
            <a:endParaRPr lang="en-GB" sz="2000" dirty="0">
              <a:solidFill>
                <a:srgbClr val="2E2E6E"/>
              </a:solidFill>
            </a:endParaRPr>
          </a:p>
        </p:txBody>
      </p:sp>
      <p:sp>
        <p:nvSpPr>
          <p:cNvPr id="4" name="TextBox 3">
            <a:extLst>
              <a:ext uri="{FF2B5EF4-FFF2-40B4-BE49-F238E27FC236}">
                <a16:creationId xmlns:a16="http://schemas.microsoft.com/office/drawing/2014/main" id="{60C7AA16-BF81-34C4-81A1-AA704B498444}"/>
              </a:ext>
            </a:extLst>
          </p:cNvPr>
          <p:cNvSpPr txBox="1"/>
          <p:nvPr/>
        </p:nvSpPr>
        <p:spPr>
          <a:xfrm>
            <a:off x="0" y="1693982"/>
            <a:ext cx="7512204" cy="584775"/>
          </a:xfrm>
          <a:prstGeom prst="rect">
            <a:avLst/>
          </a:prstGeom>
          <a:noFill/>
        </p:spPr>
        <p:txBody>
          <a:bodyPr wrap="square">
            <a:spAutoFit/>
          </a:bodyPr>
          <a:lstStyle/>
          <a:p>
            <a:endParaRPr lang="en-GB" sz="1600" dirty="0">
              <a:solidFill>
                <a:srgbClr val="000000"/>
              </a:solidFill>
              <a:latin typeface="Arial" panose="020B0604020202020204" pitchFamily="34" charset="0"/>
              <a:ea typeface="Calibri" panose="020F0502020204030204" pitchFamily="34" charset="0"/>
            </a:endParaRPr>
          </a:p>
          <a:p>
            <a:endParaRPr lang="en-GB" sz="1600" dirty="0">
              <a:solidFill>
                <a:srgbClr val="2E2E6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1620508-B578-8807-AD6C-5BCC0C0453B0}"/>
              </a:ext>
            </a:extLst>
          </p:cNvPr>
          <p:cNvSpPr txBox="1"/>
          <p:nvPr/>
        </p:nvSpPr>
        <p:spPr>
          <a:xfrm>
            <a:off x="102301" y="1483647"/>
            <a:ext cx="6882103" cy="2934137"/>
          </a:xfrm>
          <a:prstGeom prst="rect">
            <a:avLst/>
          </a:prstGeom>
          <a:noFill/>
        </p:spPr>
        <p:txBody>
          <a:bodyPr wrap="square" rtlCol="0">
            <a:spAutoFit/>
          </a:bodyPr>
          <a:lstStyle/>
          <a:p>
            <a:pPr marL="449368" marR="0" lvl="1" indent="-224684" algn="l" defTabSz="914400" rtl="0" eaLnBrk="1" fontAlgn="auto" latinLnBrk="0" hangingPunct="1">
              <a:lnSpc>
                <a:spcPts val="2497"/>
              </a:lnSpc>
              <a:spcBef>
                <a:spcPts val="0"/>
              </a:spcBef>
              <a:spcAft>
                <a:spcPts val="0"/>
              </a:spcAft>
              <a:buClrTx/>
              <a:buSzTx/>
              <a:buFont typeface="Arial"/>
              <a:buChar char="•"/>
              <a:tabLst/>
              <a:defRPr/>
            </a:pPr>
            <a:r>
              <a:rPr kumimoji="0" lang="en-GB" b="0" i="0" u="none" strike="noStrike" kern="1200" cap="none" spc="0" normalizeH="0" baseline="0" noProof="0" dirty="0">
                <a:ln>
                  <a:noFill/>
                </a:ln>
                <a:solidFill>
                  <a:srgbClr val="2E2E6E"/>
                </a:solidFill>
                <a:effectLst/>
                <a:uLnTx/>
                <a:uFillTx/>
                <a:latin typeface="Arial"/>
                <a:ea typeface="+mn-ea"/>
                <a:cs typeface="+mn-cs"/>
              </a:rPr>
              <a:t>Some disruption to users and local residents in respect of noise, dust and vibrations. </a:t>
            </a:r>
            <a:br>
              <a:rPr kumimoji="0" lang="en-GB" b="0" i="0" u="none" strike="noStrike" kern="1200" cap="none" spc="0" normalizeH="0" baseline="0" noProof="0" dirty="0">
                <a:ln>
                  <a:noFill/>
                </a:ln>
                <a:solidFill>
                  <a:srgbClr val="2E2E6E"/>
                </a:solidFill>
                <a:effectLst/>
                <a:uLnTx/>
                <a:uFillTx/>
                <a:latin typeface="Arial"/>
                <a:ea typeface="+mn-ea"/>
                <a:cs typeface="+mn-cs"/>
              </a:rPr>
            </a:br>
            <a:endParaRPr kumimoji="0" lang="en-GB" b="0" i="0" u="none" strike="noStrike" kern="1200" cap="none" spc="0" normalizeH="0" baseline="0" noProof="0" dirty="0">
              <a:ln>
                <a:noFill/>
              </a:ln>
              <a:solidFill>
                <a:srgbClr val="2E2E6E"/>
              </a:solidFill>
              <a:effectLst/>
              <a:uLnTx/>
              <a:uFillTx/>
              <a:latin typeface="Arial"/>
              <a:ea typeface="+mn-ea"/>
              <a:cs typeface="+mn-cs"/>
            </a:endParaRPr>
          </a:p>
          <a:p>
            <a:pPr marL="449368" marR="0" lvl="1" indent="-224684" algn="l" defTabSz="914400" rtl="0" eaLnBrk="1" fontAlgn="auto" latinLnBrk="0" hangingPunct="1">
              <a:lnSpc>
                <a:spcPts val="2497"/>
              </a:lnSpc>
              <a:spcBef>
                <a:spcPts val="0"/>
              </a:spcBef>
              <a:spcAft>
                <a:spcPts val="0"/>
              </a:spcAft>
              <a:buClrTx/>
              <a:buSzTx/>
              <a:buFont typeface="Arial"/>
              <a:buChar char="•"/>
              <a:tabLst/>
              <a:defRPr/>
            </a:pPr>
            <a:r>
              <a:rPr kumimoji="0" lang="en-GB" b="0" i="0" u="none" strike="noStrike" kern="1200" cap="none" spc="0" normalizeH="0" baseline="0" noProof="0" dirty="0">
                <a:ln>
                  <a:noFill/>
                </a:ln>
                <a:solidFill>
                  <a:srgbClr val="2E2E6E"/>
                </a:solidFill>
                <a:effectLst/>
                <a:uLnTx/>
                <a:uFillTx/>
                <a:latin typeface="Arial"/>
                <a:ea typeface="+mn-ea"/>
                <a:cs typeface="+mn-cs"/>
              </a:rPr>
              <a:t>Residents will be consulted on a construction management plan, which will be agreed with the council. </a:t>
            </a:r>
            <a:br>
              <a:rPr kumimoji="0" lang="en-GB" b="0" i="0" u="none" strike="noStrike" kern="1200" cap="none" spc="0" normalizeH="0" baseline="0" noProof="0" dirty="0">
                <a:ln>
                  <a:noFill/>
                </a:ln>
                <a:solidFill>
                  <a:srgbClr val="2E2E6E"/>
                </a:solidFill>
                <a:effectLst/>
                <a:uLnTx/>
                <a:uFillTx/>
                <a:latin typeface="Arial"/>
                <a:ea typeface="+mn-ea"/>
                <a:cs typeface="+mn-cs"/>
              </a:rPr>
            </a:br>
            <a:endParaRPr kumimoji="0" lang="en-GB" b="0" i="0" u="none" strike="noStrike" kern="1200" cap="none" spc="0" normalizeH="0" baseline="0" noProof="0" dirty="0">
              <a:ln>
                <a:noFill/>
              </a:ln>
              <a:solidFill>
                <a:srgbClr val="2E2E6E"/>
              </a:solidFill>
              <a:effectLst/>
              <a:uLnTx/>
              <a:uFillTx/>
              <a:latin typeface="Arial"/>
              <a:ea typeface="+mn-ea"/>
              <a:cs typeface="+mn-cs"/>
            </a:endParaRPr>
          </a:p>
          <a:p>
            <a:pPr marL="449368" marR="0" lvl="1" indent="-224684" algn="l" defTabSz="914400" rtl="0" eaLnBrk="1" fontAlgn="auto" latinLnBrk="0" hangingPunct="1">
              <a:lnSpc>
                <a:spcPts val="2497"/>
              </a:lnSpc>
              <a:spcBef>
                <a:spcPts val="0"/>
              </a:spcBef>
              <a:spcAft>
                <a:spcPts val="0"/>
              </a:spcAft>
              <a:buClrTx/>
              <a:buSzTx/>
              <a:buFont typeface="Arial"/>
              <a:buChar char="•"/>
              <a:tabLst/>
              <a:defRPr/>
            </a:pPr>
            <a:r>
              <a:rPr kumimoji="0" lang="en-GB" b="0" i="0" u="none" strike="noStrike" kern="1200" cap="none" spc="0" normalizeH="0" baseline="0" noProof="0" dirty="0">
                <a:ln>
                  <a:noFill/>
                </a:ln>
                <a:solidFill>
                  <a:srgbClr val="2E2E6E"/>
                </a:solidFill>
                <a:effectLst/>
                <a:uLnTx/>
                <a:uFillTx/>
                <a:latin typeface="Arial"/>
                <a:ea typeface="+mn-ea"/>
                <a:cs typeface="+mn-cs"/>
              </a:rPr>
              <a:t>The development will be carried out in phases whilst maintaining the full operation of the hospital. </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rgbClr val="2E2E6E"/>
              </a:solidFill>
              <a:effectLst/>
              <a:uLnTx/>
              <a:uFillTx/>
              <a:latin typeface="Arial" panose="020B0604020202020204"/>
              <a:ea typeface="+mn-ea"/>
              <a:cs typeface="+mn-cs"/>
            </a:endParaRPr>
          </a:p>
        </p:txBody>
      </p:sp>
      <p:sp>
        <p:nvSpPr>
          <p:cNvPr id="6" name="TextBox 165">
            <a:extLst>
              <a:ext uri="{FF2B5EF4-FFF2-40B4-BE49-F238E27FC236}">
                <a16:creationId xmlns:a16="http://schemas.microsoft.com/office/drawing/2014/main" id="{E81BC48F-E4F3-A42A-1570-1A1812C07F55}"/>
              </a:ext>
            </a:extLst>
          </p:cNvPr>
          <p:cNvSpPr txBox="1"/>
          <p:nvPr/>
        </p:nvSpPr>
        <p:spPr>
          <a:xfrm>
            <a:off x="102301" y="4256695"/>
            <a:ext cx="12253116" cy="324448"/>
          </a:xfrm>
          <a:prstGeom prst="rect">
            <a:avLst/>
          </a:prstGeom>
        </p:spPr>
        <p:txBody>
          <a:bodyPr wrap="square" lIns="0" tIns="0" rIns="0" bIns="0" rtlCol="0" anchor="t">
            <a:spAutoFit/>
          </a:bodyPr>
          <a:lstStyle/>
          <a:p>
            <a:pPr>
              <a:lnSpc>
                <a:spcPts val="2662"/>
              </a:lnSpc>
              <a:spcBef>
                <a:spcPct val="0"/>
              </a:spcBef>
            </a:pPr>
            <a:r>
              <a:rPr lang="en-US" sz="2219" dirty="0">
                <a:solidFill>
                  <a:srgbClr val="2E2E6E"/>
                </a:solidFill>
                <a:latin typeface="Arial Bold"/>
              </a:rPr>
              <a:t>An indicative timeline of building works subject to planning permission and other factors:</a:t>
            </a:r>
          </a:p>
        </p:txBody>
      </p:sp>
      <p:grpSp>
        <p:nvGrpSpPr>
          <p:cNvPr id="8" name="Group 152">
            <a:extLst>
              <a:ext uri="{FF2B5EF4-FFF2-40B4-BE49-F238E27FC236}">
                <a16:creationId xmlns:a16="http://schemas.microsoft.com/office/drawing/2014/main" id="{7FD4795E-1C1B-6C4A-AE7D-32955EBA4216}"/>
              </a:ext>
            </a:extLst>
          </p:cNvPr>
          <p:cNvGrpSpPr/>
          <p:nvPr/>
        </p:nvGrpSpPr>
        <p:grpSpPr>
          <a:xfrm>
            <a:off x="2037061" y="4764508"/>
            <a:ext cx="7743229" cy="951084"/>
            <a:chOff x="0" y="-47625"/>
            <a:chExt cx="15486457" cy="1902167"/>
          </a:xfrm>
        </p:grpSpPr>
        <p:sp>
          <p:nvSpPr>
            <p:cNvPr id="10" name="TextBox 153">
              <a:extLst>
                <a:ext uri="{FF2B5EF4-FFF2-40B4-BE49-F238E27FC236}">
                  <a16:creationId xmlns:a16="http://schemas.microsoft.com/office/drawing/2014/main" id="{92BCD650-8A47-A9CF-8571-F24C46D6C936}"/>
                </a:ext>
              </a:extLst>
            </p:cNvPr>
            <p:cNvSpPr txBox="1"/>
            <p:nvPr/>
          </p:nvSpPr>
          <p:spPr>
            <a:xfrm>
              <a:off x="412184" y="-47625"/>
              <a:ext cx="4436202" cy="487312"/>
            </a:xfrm>
            <a:prstGeom prst="rect">
              <a:avLst/>
            </a:prstGeom>
          </p:spPr>
          <p:txBody>
            <a:bodyPr lIns="0" tIns="0" rIns="0" bIns="0" rtlCol="0" anchor="t">
              <a:spAutoFit/>
            </a:bodyPr>
            <a:lstStyle/>
            <a:p>
              <a:pPr algn="ctr">
                <a:lnSpc>
                  <a:spcPts val="1930"/>
                </a:lnSpc>
              </a:pPr>
              <a:r>
                <a:rPr lang="en-US" sz="1608" dirty="0">
                  <a:solidFill>
                    <a:srgbClr val="50468F"/>
                  </a:solidFill>
                  <a:latin typeface="Arial Bold"/>
                </a:rPr>
                <a:t>Site Set Up</a:t>
              </a:r>
            </a:p>
          </p:txBody>
        </p:sp>
        <p:sp>
          <p:nvSpPr>
            <p:cNvPr id="11" name="TextBox 154">
              <a:extLst>
                <a:ext uri="{FF2B5EF4-FFF2-40B4-BE49-F238E27FC236}">
                  <a16:creationId xmlns:a16="http://schemas.microsoft.com/office/drawing/2014/main" id="{EFA29967-02AC-2C59-B009-949DD19D9F65}"/>
                </a:ext>
              </a:extLst>
            </p:cNvPr>
            <p:cNvSpPr txBox="1"/>
            <p:nvPr/>
          </p:nvSpPr>
          <p:spPr>
            <a:xfrm>
              <a:off x="5534624" y="-47625"/>
              <a:ext cx="4417212" cy="487312"/>
            </a:xfrm>
            <a:prstGeom prst="rect">
              <a:avLst/>
            </a:prstGeom>
          </p:spPr>
          <p:txBody>
            <a:bodyPr lIns="0" tIns="0" rIns="0" bIns="0" rtlCol="0" anchor="t">
              <a:spAutoFit/>
            </a:bodyPr>
            <a:lstStyle/>
            <a:p>
              <a:pPr algn="ctr">
                <a:lnSpc>
                  <a:spcPts val="1930"/>
                </a:lnSpc>
              </a:pPr>
              <a:r>
                <a:rPr lang="en-US" sz="1608">
                  <a:solidFill>
                    <a:srgbClr val="50468F"/>
                  </a:solidFill>
                  <a:latin typeface="Arial Bold"/>
                </a:rPr>
                <a:t>Enabling Works</a:t>
              </a:r>
            </a:p>
          </p:txBody>
        </p:sp>
        <p:sp>
          <p:nvSpPr>
            <p:cNvPr id="12" name="TextBox 155">
              <a:extLst>
                <a:ext uri="{FF2B5EF4-FFF2-40B4-BE49-F238E27FC236}">
                  <a16:creationId xmlns:a16="http://schemas.microsoft.com/office/drawing/2014/main" id="{2FB77C6F-AEBB-375F-00D8-299CDC8B15BC}"/>
                </a:ext>
              </a:extLst>
            </p:cNvPr>
            <p:cNvSpPr txBox="1"/>
            <p:nvPr/>
          </p:nvSpPr>
          <p:spPr>
            <a:xfrm>
              <a:off x="10640253" y="-47625"/>
              <a:ext cx="4436202" cy="487312"/>
            </a:xfrm>
            <a:prstGeom prst="rect">
              <a:avLst/>
            </a:prstGeom>
          </p:spPr>
          <p:txBody>
            <a:bodyPr lIns="0" tIns="0" rIns="0" bIns="0" rtlCol="0" anchor="t">
              <a:spAutoFit/>
            </a:bodyPr>
            <a:lstStyle/>
            <a:p>
              <a:pPr algn="ctr">
                <a:lnSpc>
                  <a:spcPts val="1930"/>
                </a:lnSpc>
              </a:pPr>
              <a:r>
                <a:rPr lang="en-US" sz="1608">
                  <a:solidFill>
                    <a:srgbClr val="50468F"/>
                  </a:solidFill>
                  <a:latin typeface="Arial Bold"/>
                </a:rPr>
                <a:t>HTP Main Build</a:t>
              </a:r>
            </a:p>
          </p:txBody>
        </p:sp>
        <p:grpSp>
          <p:nvGrpSpPr>
            <p:cNvPr id="13" name="Group 156">
              <a:extLst>
                <a:ext uri="{FF2B5EF4-FFF2-40B4-BE49-F238E27FC236}">
                  <a16:creationId xmlns:a16="http://schemas.microsoft.com/office/drawing/2014/main" id="{4DAD27C2-2406-80CD-41AA-39096CC9943A}"/>
                </a:ext>
              </a:extLst>
            </p:cNvPr>
            <p:cNvGrpSpPr/>
            <p:nvPr/>
          </p:nvGrpSpPr>
          <p:grpSpPr>
            <a:xfrm rot="-10800000">
              <a:off x="0" y="481560"/>
              <a:ext cx="5256203" cy="1372982"/>
              <a:chOff x="0" y="0"/>
              <a:chExt cx="13807950" cy="3606800"/>
            </a:xfrm>
          </p:grpSpPr>
          <p:sp>
            <p:nvSpPr>
              <p:cNvPr id="21" name="Freeform 157">
                <a:extLst>
                  <a:ext uri="{FF2B5EF4-FFF2-40B4-BE49-F238E27FC236}">
                    <a16:creationId xmlns:a16="http://schemas.microsoft.com/office/drawing/2014/main" id="{29248F2D-AD96-7596-A177-E331DB660EC2}"/>
                  </a:ext>
                </a:extLst>
              </p:cNvPr>
              <p:cNvSpPr/>
              <p:nvPr/>
            </p:nvSpPr>
            <p:spPr>
              <a:xfrm>
                <a:off x="0" y="0"/>
                <a:ext cx="13807949" cy="3606800"/>
              </a:xfrm>
              <a:custGeom>
                <a:avLst/>
                <a:gdLst/>
                <a:ahLst/>
                <a:cxnLst/>
                <a:rect l="l" t="t" r="r" b="b"/>
                <a:pathLst>
                  <a:path w="13807949" h="3606800">
                    <a:moveTo>
                      <a:pt x="13807949" y="0"/>
                    </a:moveTo>
                    <a:lnTo>
                      <a:pt x="1041400" y="0"/>
                    </a:lnTo>
                    <a:lnTo>
                      <a:pt x="0" y="1803400"/>
                    </a:lnTo>
                    <a:lnTo>
                      <a:pt x="1041400" y="3606800"/>
                    </a:lnTo>
                    <a:lnTo>
                      <a:pt x="13807949" y="3606800"/>
                    </a:lnTo>
                    <a:lnTo>
                      <a:pt x="12766550" y="1803400"/>
                    </a:lnTo>
                    <a:close/>
                  </a:path>
                </a:pathLst>
              </a:custGeom>
              <a:solidFill>
                <a:srgbClr val="FAB200"/>
              </a:solidFill>
            </p:spPr>
          </p:sp>
        </p:grpSp>
        <p:grpSp>
          <p:nvGrpSpPr>
            <p:cNvPr id="14" name="Group 158">
              <a:extLst>
                <a:ext uri="{FF2B5EF4-FFF2-40B4-BE49-F238E27FC236}">
                  <a16:creationId xmlns:a16="http://schemas.microsoft.com/office/drawing/2014/main" id="{2A1621EA-2E40-D735-8DC6-958E7374F18D}"/>
                </a:ext>
              </a:extLst>
            </p:cNvPr>
            <p:cNvGrpSpPr/>
            <p:nvPr/>
          </p:nvGrpSpPr>
          <p:grpSpPr>
            <a:xfrm rot="-10800000">
              <a:off x="5110275" y="481560"/>
              <a:ext cx="5261541" cy="1372982"/>
              <a:chOff x="0" y="0"/>
              <a:chExt cx="13821973" cy="3606800"/>
            </a:xfrm>
          </p:grpSpPr>
          <p:sp>
            <p:nvSpPr>
              <p:cNvPr id="20" name="Freeform 159">
                <a:extLst>
                  <a:ext uri="{FF2B5EF4-FFF2-40B4-BE49-F238E27FC236}">
                    <a16:creationId xmlns:a16="http://schemas.microsoft.com/office/drawing/2014/main" id="{F7A06260-58A2-F468-3775-D5194C3C0ABC}"/>
                  </a:ext>
                </a:extLst>
              </p:cNvPr>
              <p:cNvSpPr/>
              <p:nvPr/>
            </p:nvSpPr>
            <p:spPr>
              <a:xfrm>
                <a:off x="0" y="0"/>
                <a:ext cx="13821973" cy="3606800"/>
              </a:xfrm>
              <a:custGeom>
                <a:avLst/>
                <a:gdLst/>
                <a:ahLst/>
                <a:cxnLst/>
                <a:rect l="l" t="t" r="r" b="b"/>
                <a:pathLst>
                  <a:path w="13821973" h="3606800">
                    <a:moveTo>
                      <a:pt x="13821973" y="0"/>
                    </a:moveTo>
                    <a:lnTo>
                      <a:pt x="1041400" y="0"/>
                    </a:lnTo>
                    <a:lnTo>
                      <a:pt x="0" y="1803400"/>
                    </a:lnTo>
                    <a:lnTo>
                      <a:pt x="1041400" y="3606800"/>
                    </a:lnTo>
                    <a:lnTo>
                      <a:pt x="13821973" y="3606800"/>
                    </a:lnTo>
                    <a:lnTo>
                      <a:pt x="12780573" y="1803400"/>
                    </a:lnTo>
                    <a:close/>
                  </a:path>
                </a:pathLst>
              </a:custGeom>
              <a:solidFill>
                <a:srgbClr val="ED0075"/>
              </a:solidFill>
            </p:spPr>
          </p:sp>
        </p:grpSp>
        <p:grpSp>
          <p:nvGrpSpPr>
            <p:cNvPr id="15" name="Group 160">
              <a:extLst>
                <a:ext uri="{FF2B5EF4-FFF2-40B4-BE49-F238E27FC236}">
                  <a16:creationId xmlns:a16="http://schemas.microsoft.com/office/drawing/2014/main" id="{3105F199-2009-CB52-9210-40C1E1CF66C5}"/>
                </a:ext>
              </a:extLst>
            </p:cNvPr>
            <p:cNvGrpSpPr/>
            <p:nvPr/>
          </p:nvGrpSpPr>
          <p:grpSpPr>
            <a:xfrm rot="-10800000">
              <a:off x="10225889" y="481560"/>
              <a:ext cx="5260568" cy="1372982"/>
              <a:chOff x="0" y="0"/>
              <a:chExt cx="13819418" cy="3606800"/>
            </a:xfrm>
          </p:grpSpPr>
          <p:sp>
            <p:nvSpPr>
              <p:cNvPr id="19" name="Freeform 161">
                <a:extLst>
                  <a:ext uri="{FF2B5EF4-FFF2-40B4-BE49-F238E27FC236}">
                    <a16:creationId xmlns:a16="http://schemas.microsoft.com/office/drawing/2014/main" id="{91A153E1-6640-E6C3-480E-B4E466CC775A}"/>
                  </a:ext>
                </a:extLst>
              </p:cNvPr>
              <p:cNvSpPr/>
              <p:nvPr/>
            </p:nvSpPr>
            <p:spPr>
              <a:xfrm>
                <a:off x="0" y="0"/>
                <a:ext cx="13819418" cy="3606800"/>
              </a:xfrm>
              <a:custGeom>
                <a:avLst/>
                <a:gdLst/>
                <a:ahLst/>
                <a:cxnLst/>
                <a:rect l="l" t="t" r="r" b="b"/>
                <a:pathLst>
                  <a:path w="13819418" h="3606800">
                    <a:moveTo>
                      <a:pt x="13819418" y="0"/>
                    </a:moveTo>
                    <a:lnTo>
                      <a:pt x="1041400" y="0"/>
                    </a:lnTo>
                    <a:lnTo>
                      <a:pt x="0" y="1803400"/>
                    </a:lnTo>
                    <a:lnTo>
                      <a:pt x="1041400" y="3606800"/>
                    </a:lnTo>
                    <a:lnTo>
                      <a:pt x="13819418" y="3606800"/>
                    </a:lnTo>
                    <a:lnTo>
                      <a:pt x="12778018" y="1803400"/>
                    </a:lnTo>
                    <a:close/>
                  </a:path>
                </a:pathLst>
              </a:custGeom>
              <a:solidFill>
                <a:srgbClr val="00B09C"/>
              </a:solidFill>
            </p:spPr>
          </p:sp>
        </p:grpSp>
        <p:sp>
          <p:nvSpPr>
            <p:cNvPr id="16" name="TextBox 162">
              <a:extLst>
                <a:ext uri="{FF2B5EF4-FFF2-40B4-BE49-F238E27FC236}">
                  <a16:creationId xmlns:a16="http://schemas.microsoft.com/office/drawing/2014/main" id="{39B58068-1C03-8F07-0DD0-E941114D337E}"/>
                </a:ext>
              </a:extLst>
            </p:cNvPr>
            <p:cNvSpPr txBox="1"/>
            <p:nvPr/>
          </p:nvSpPr>
          <p:spPr>
            <a:xfrm>
              <a:off x="703192" y="833639"/>
              <a:ext cx="3843380" cy="564258"/>
            </a:xfrm>
            <a:prstGeom prst="rect">
              <a:avLst/>
            </a:prstGeom>
          </p:spPr>
          <p:txBody>
            <a:bodyPr lIns="0" tIns="0" rIns="0" bIns="0" rtlCol="0" anchor="t">
              <a:spAutoFit/>
            </a:bodyPr>
            <a:lstStyle/>
            <a:p>
              <a:pPr algn="ctr">
                <a:lnSpc>
                  <a:spcPts val="2206"/>
                </a:lnSpc>
              </a:pPr>
              <a:r>
                <a:rPr lang="en-US" sz="1838" dirty="0">
                  <a:solidFill>
                    <a:srgbClr val="F0F0F0"/>
                  </a:solidFill>
                  <a:latin typeface="Arial Bold"/>
                </a:rPr>
                <a:t>Late 2023</a:t>
              </a:r>
            </a:p>
          </p:txBody>
        </p:sp>
        <p:sp>
          <p:nvSpPr>
            <p:cNvPr id="17" name="TextBox 163">
              <a:extLst>
                <a:ext uri="{FF2B5EF4-FFF2-40B4-BE49-F238E27FC236}">
                  <a16:creationId xmlns:a16="http://schemas.microsoft.com/office/drawing/2014/main" id="{46790319-A5A7-5F68-6FB4-7F61E07AAF6C}"/>
                </a:ext>
              </a:extLst>
            </p:cNvPr>
            <p:cNvSpPr txBox="1"/>
            <p:nvPr/>
          </p:nvSpPr>
          <p:spPr>
            <a:xfrm>
              <a:off x="5819358" y="556377"/>
              <a:ext cx="3843380" cy="1128513"/>
            </a:xfrm>
            <a:prstGeom prst="rect">
              <a:avLst/>
            </a:prstGeom>
          </p:spPr>
          <p:txBody>
            <a:bodyPr lIns="0" tIns="0" rIns="0" bIns="0" rtlCol="0" anchor="t">
              <a:spAutoFit/>
            </a:bodyPr>
            <a:lstStyle/>
            <a:p>
              <a:pPr algn="ctr">
                <a:lnSpc>
                  <a:spcPts val="2206"/>
                </a:lnSpc>
              </a:pPr>
              <a:r>
                <a:rPr lang="en-US" sz="1838" dirty="0">
                  <a:solidFill>
                    <a:srgbClr val="F0F0F0"/>
                  </a:solidFill>
                  <a:latin typeface="Arial Bold"/>
                </a:rPr>
                <a:t>Autumn 2023 - Summer 2024</a:t>
              </a:r>
            </a:p>
          </p:txBody>
        </p:sp>
        <p:sp>
          <p:nvSpPr>
            <p:cNvPr id="18" name="TextBox 164">
              <a:extLst>
                <a:ext uri="{FF2B5EF4-FFF2-40B4-BE49-F238E27FC236}">
                  <a16:creationId xmlns:a16="http://schemas.microsoft.com/office/drawing/2014/main" id="{453A985B-25D1-AD57-171D-EA66DDC915FD}"/>
                </a:ext>
              </a:extLst>
            </p:cNvPr>
            <p:cNvSpPr txBox="1"/>
            <p:nvPr/>
          </p:nvSpPr>
          <p:spPr>
            <a:xfrm>
              <a:off x="11284379" y="556377"/>
              <a:ext cx="3143588" cy="1128513"/>
            </a:xfrm>
            <a:prstGeom prst="rect">
              <a:avLst/>
            </a:prstGeom>
          </p:spPr>
          <p:txBody>
            <a:bodyPr lIns="0" tIns="0" rIns="0" bIns="0" rtlCol="0" anchor="t">
              <a:spAutoFit/>
            </a:bodyPr>
            <a:lstStyle/>
            <a:p>
              <a:pPr algn="ctr">
                <a:lnSpc>
                  <a:spcPts val="2206"/>
                </a:lnSpc>
              </a:pPr>
              <a:r>
                <a:rPr lang="en-US" sz="1838">
                  <a:solidFill>
                    <a:srgbClr val="E4E4E4"/>
                  </a:solidFill>
                  <a:latin typeface="Arial Bold"/>
                </a:rPr>
                <a:t>Spring 2024- Late 2026</a:t>
              </a:r>
            </a:p>
          </p:txBody>
        </p:sp>
      </p:grpSp>
    </p:spTree>
    <p:extLst>
      <p:ext uri="{BB962C8B-B14F-4D97-AF65-F5344CB8AC3E}">
        <p14:creationId xmlns:p14="http://schemas.microsoft.com/office/powerpoint/2010/main" val="1802432906"/>
      </p:ext>
    </p:extLst>
  </p:cSld>
  <p:clrMapOvr>
    <a:masterClrMapping/>
  </p:clrMapOvr>
</p:sld>
</file>

<file path=ppt/theme/theme1.xml><?xml version="1.0" encoding="utf-8"?>
<a:theme xmlns:a="http://schemas.openxmlformats.org/drawingml/2006/main" name="1. With Banner ">
  <a:themeElements>
    <a:clrScheme name="Custom 2">
      <a:dk1>
        <a:srgbClr val="141414"/>
      </a:dk1>
      <a:lt1>
        <a:srgbClr val="FFFFFF"/>
      </a:lt1>
      <a:dk2>
        <a:srgbClr val="2E2E6E"/>
      </a:dk2>
      <a:lt2>
        <a:srgbClr val="E6E6E6"/>
      </a:lt2>
      <a:accent1>
        <a:srgbClr val="574A96"/>
      </a:accent1>
      <a:accent2>
        <a:srgbClr val="FAB200"/>
      </a:accent2>
      <a:accent3>
        <a:srgbClr val="ED0075"/>
      </a:accent3>
      <a:accent4>
        <a:srgbClr val="00B09C"/>
      </a:accent4>
      <a:accent5>
        <a:srgbClr val="C2C2C2"/>
      </a:accent5>
      <a:accent6>
        <a:srgbClr val="E7E6E6"/>
      </a:accent6>
      <a:hlink>
        <a:srgbClr val="ED0075"/>
      </a:hlink>
      <a:folHlink>
        <a:srgbClr val="FAB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CT_SaTH_Powerpoint_Template" id="{4FFD0E87-5449-2C49-AB2F-7DD2714D401D}" vid="{D278DBBF-B036-3246-BC9B-C8BC36ED5309}"/>
    </a:ext>
  </a:extLst>
</a:theme>
</file>

<file path=ppt/theme/theme2.xml><?xml version="1.0" encoding="utf-8"?>
<a:theme xmlns:a="http://schemas.openxmlformats.org/drawingml/2006/main" name="1_1. With Banner ">
  <a:themeElements>
    <a:clrScheme name="Custom 2">
      <a:dk1>
        <a:srgbClr val="141414"/>
      </a:dk1>
      <a:lt1>
        <a:srgbClr val="FFFFFF"/>
      </a:lt1>
      <a:dk2>
        <a:srgbClr val="2E2E6E"/>
      </a:dk2>
      <a:lt2>
        <a:srgbClr val="E6E6E6"/>
      </a:lt2>
      <a:accent1>
        <a:srgbClr val="574A96"/>
      </a:accent1>
      <a:accent2>
        <a:srgbClr val="FAB200"/>
      </a:accent2>
      <a:accent3>
        <a:srgbClr val="ED0075"/>
      </a:accent3>
      <a:accent4>
        <a:srgbClr val="00B09C"/>
      </a:accent4>
      <a:accent5>
        <a:srgbClr val="C2C2C2"/>
      </a:accent5>
      <a:accent6>
        <a:srgbClr val="E7E6E6"/>
      </a:accent6>
      <a:hlink>
        <a:srgbClr val="ED0075"/>
      </a:hlink>
      <a:folHlink>
        <a:srgbClr val="FAB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CT_SaTH_Powerpoint_Template" id="{4FFD0E87-5449-2C49-AB2F-7DD2714D401D}" vid="{D278DBBF-B036-3246-BC9B-C8BC36ED5309}"/>
    </a:ext>
  </a:extLst>
</a:theme>
</file>

<file path=ppt/theme/theme3.xml><?xml version="1.0" encoding="utf-8"?>
<a:theme xmlns:a="http://schemas.openxmlformats.org/drawingml/2006/main" name="2_1. With Banner ">
  <a:themeElements>
    <a:clrScheme name="Custom 2">
      <a:dk1>
        <a:srgbClr val="141414"/>
      </a:dk1>
      <a:lt1>
        <a:srgbClr val="FFFFFF"/>
      </a:lt1>
      <a:dk2>
        <a:srgbClr val="2E2E6E"/>
      </a:dk2>
      <a:lt2>
        <a:srgbClr val="E6E6E6"/>
      </a:lt2>
      <a:accent1>
        <a:srgbClr val="574A96"/>
      </a:accent1>
      <a:accent2>
        <a:srgbClr val="FAB200"/>
      </a:accent2>
      <a:accent3>
        <a:srgbClr val="ED0075"/>
      </a:accent3>
      <a:accent4>
        <a:srgbClr val="00B09C"/>
      </a:accent4>
      <a:accent5>
        <a:srgbClr val="C2C2C2"/>
      </a:accent5>
      <a:accent6>
        <a:srgbClr val="E7E6E6"/>
      </a:accent6>
      <a:hlink>
        <a:srgbClr val="ED0075"/>
      </a:hlink>
      <a:folHlink>
        <a:srgbClr val="FAB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CT_SaTH_Powerpoint_Template" id="{4FFD0E87-5449-2C49-AB2F-7DD2714D401D}" vid="{D278DBBF-B036-3246-BC9B-C8BC36ED5309}"/>
    </a:ext>
  </a:extLst>
</a:theme>
</file>

<file path=ppt/theme/theme4.xml><?xml version="1.0" encoding="utf-8"?>
<a:theme xmlns:a="http://schemas.openxmlformats.org/drawingml/2006/main" name="3_1. With Banner ">
  <a:themeElements>
    <a:clrScheme name="Custom 2">
      <a:dk1>
        <a:srgbClr val="141414"/>
      </a:dk1>
      <a:lt1>
        <a:srgbClr val="FFFFFF"/>
      </a:lt1>
      <a:dk2>
        <a:srgbClr val="2E2E6E"/>
      </a:dk2>
      <a:lt2>
        <a:srgbClr val="E6E6E6"/>
      </a:lt2>
      <a:accent1>
        <a:srgbClr val="574A96"/>
      </a:accent1>
      <a:accent2>
        <a:srgbClr val="FAB200"/>
      </a:accent2>
      <a:accent3>
        <a:srgbClr val="ED0075"/>
      </a:accent3>
      <a:accent4>
        <a:srgbClr val="00B09C"/>
      </a:accent4>
      <a:accent5>
        <a:srgbClr val="C2C2C2"/>
      </a:accent5>
      <a:accent6>
        <a:srgbClr val="E7E6E6"/>
      </a:accent6>
      <a:hlink>
        <a:srgbClr val="ED0075"/>
      </a:hlink>
      <a:folHlink>
        <a:srgbClr val="FAB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CT_SaTH_Powerpoint_Template" id="{4FFD0E87-5449-2C49-AB2F-7DD2714D401D}" vid="{D278DBBF-B036-3246-BC9B-C8BC36ED530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48f1b92-a78f-4ac6-a4c3-f0ed6acae5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3316EB8678A54193186B6242F1EEE8" ma:contentTypeVersion="14" ma:contentTypeDescription="Create a new document." ma:contentTypeScope="" ma:versionID="cfecfb794bb7f2c83a4cc7ca0740c936">
  <xsd:schema xmlns:xsd="http://www.w3.org/2001/XMLSchema" xmlns:xs="http://www.w3.org/2001/XMLSchema" xmlns:p="http://schemas.microsoft.com/office/2006/metadata/properties" xmlns:ns3="eae3a900-a05e-455a-973a-7220e82dd53f" xmlns:ns4="c48f1b92-a78f-4ac6-a4c3-f0ed6acae5b5" targetNamespace="http://schemas.microsoft.com/office/2006/metadata/properties" ma:root="true" ma:fieldsID="69ed6ae8b2c61bc3d1e1aa6be9e31999" ns3:_="" ns4:_="">
    <xsd:import namespace="eae3a900-a05e-455a-973a-7220e82dd53f"/>
    <xsd:import namespace="c48f1b92-a78f-4ac6-a4c3-f0ed6acae5b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3a900-a05e-455a-973a-7220e82dd5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8f1b92-a78f-4ac6-a4c3-f0ed6acae5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FAD301-5D30-4BF0-A63F-84D9EBB4A195}">
  <ds:schemaRefs>
    <ds:schemaRef ds:uri="http://purl.org/dc/dcmitype/"/>
    <ds:schemaRef ds:uri="http://purl.org/dc/terms/"/>
    <ds:schemaRef ds:uri="http://schemas.microsoft.com/office/infopath/2007/PartnerControls"/>
    <ds:schemaRef ds:uri="http://purl.org/dc/elements/1.1/"/>
    <ds:schemaRef ds:uri="http://schemas.microsoft.com/office/2006/metadata/properties"/>
    <ds:schemaRef ds:uri="eae3a900-a05e-455a-973a-7220e82dd53f"/>
    <ds:schemaRef ds:uri="http://schemas.microsoft.com/office/2006/documentManagement/types"/>
    <ds:schemaRef ds:uri="http://schemas.openxmlformats.org/package/2006/metadata/core-properties"/>
    <ds:schemaRef ds:uri="c48f1b92-a78f-4ac6-a4c3-f0ed6acae5b5"/>
    <ds:schemaRef ds:uri="http://www.w3.org/XML/1998/namespace"/>
  </ds:schemaRefs>
</ds:datastoreItem>
</file>

<file path=customXml/itemProps2.xml><?xml version="1.0" encoding="utf-8"?>
<ds:datastoreItem xmlns:ds="http://schemas.openxmlformats.org/officeDocument/2006/customXml" ds:itemID="{39AE0F21-A014-427E-BAE6-5B564B35E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3a900-a05e-455a-973a-7220e82dd53f"/>
    <ds:schemaRef ds:uri="c48f1b92-a78f-4ac6-a4c3-f0ed6acae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AA2016-0CDA-4EC3-840C-8FBC23D14640}">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46055</TotalTime>
  <Words>2371</Words>
  <Application>Microsoft Office PowerPoint</Application>
  <PresentationFormat>Widescreen</PresentationFormat>
  <Paragraphs>289</Paragraphs>
  <Slides>25</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Arial Bold</vt:lpstr>
      <vt:lpstr>Arial MT Pro</vt:lpstr>
      <vt:lpstr>Calibri</vt:lpstr>
      <vt:lpstr>Century Gothic</vt:lpstr>
      <vt:lpstr>Wingdings</vt:lpstr>
      <vt:lpstr>1. With Banner </vt:lpstr>
      <vt:lpstr>1_1. With Banner </vt:lpstr>
      <vt:lpstr>2_1. With Banner </vt:lpstr>
      <vt:lpstr>3_1. With Banner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Shrewsbury &amp; Telford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&lt;Insert title of Presentation&gt;</dc:title>
  <dc:creator>Parker Sam (Web Dev Team)</dc:creator>
  <cp:lastModifiedBy>CHARITY, Sath (SHREWSBURY AND TELFORD HOSPITAL NHS TRUST)</cp:lastModifiedBy>
  <cp:revision>667</cp:revision>
  <dcterms:created xsi:type="dcterms:W3CDTF">2020-09-14T13:18:11Z</dcterms:created>
  <dcterms:modified xsi:type="dcterms:W3CDTF">2023-09-19T10:41:33Z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0x010100113316EB8678A54193186B6242F1EEE8</vt:lpwstr>
  </property>
</Properties>
</file>

<file path=userCustomization/customUI.xml><?xml version="1.0" encoding="utf-8"?>
<mso:customUI xmlns:mso="http://schemas.microsoft.com/office/2006/01/customui">
  <mso:ribbon>
    <mso:qat>
      <mso:documentControls>
        <mso:control idQ="mso:ShapesCombine" visible="true"/>
      </mso:documentControls>
    </mso:qat>
  </mso:ribbon>
</mso:customUI>
</file>